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x="18288000" cy="10287000"/>
  <p:notesSz cx="6858000" cy="9144000"/>
  <p:embeddedFontLst>
    <p:embeddedFont>
      <p:font typeface="Drunken Hour" charset="1" panose="02000000000000000000"/>
      <p:regular r:id="rId21"/>
    </p:embeddedFont>
    <p:embeddedFont>
      <p:font typeface="Montserrat Bold" charset="1" panose="00000800000000000000"/>
      <p:regular r:id="rId22"/>
    </p:embeddedFont>
    <p:embeddedFont>
      <p:font typeface="Boulder" charset="1" panose="00000000000000000000"/>
      <p:regular r:id="rId23"/>
    </p:embeddedFont>
    <p:embeddedFont>
      <p:font typeface="Libre Baskerville" charset="1" panose="02000000000000000000"/>
      <p:regular r:id="rId24"/>
    </p:embeddedFont>
    <p:embeddedFont>
      <p:font typeface="Railey" charset="1" panose="00000000000000000000"/>
      <p:regular r:id="rId25"/>
    </p:embeddedFont>
    <p:embeddedFont>
      <p:font typeface="Calibri (MS)" charset="1" panose="020F0502020204030204"/>
      <p:regular r:id="rId26"/>
    </p:embeddedFont>
    <p:embeddedFont>
      <p:font typeface="Open Sans" charset="1" panose="020B0606030504020204"/>
      <p:regular r:id="rId27"/>
    </p:embeddedFont>
    <p:embeddedFont>
      <p:font typeface="Calibri (MS) Bold" charset="1" panose="020F0702030404030204"/>
      <p:regular r:id="rId28"/>
    </p:embeddedFont>
    <p:embeddedFont>
      <p:font typeface="Arial" charset="1" panose="020B0604020202020204"/>
      <p:regular r:id="rId29"/>
    </p:embeddedFont>
    <p:embeddedFont>
      <p:font typeface="Arial Bold" charset="1" panose="020B0704020202020204"/>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svg" Type="http://schemas.openxmlformats.org/officeDocument/2006/relationships/image"/><Relationship Id="rId11" Target="../media/image10.png" Type="http://schemas.openxmlformats.org/officeDocument/2006/relationships/image"/><Relationship Id="rId12" Target="../media/image11.svg" Type="http://schemas.openxmlformats.org/officeDocument/2006/relationships/image"/><Relationship Id="rId13" Target="../media/image12.png" Type="http://schemas.openxmlformats.org/officeDocument/2006/relationships/image"/><Relationship Id="rId14" Target="../media/image13.svg" Type="http://schemas.openxmlformats.org/officeDocument/2006/relationships/image"/><Relationship Id="rId15" Target="../media/image14.png" Type="http://schemas.openxmlformats.org/officeDocument/2006/relationships/image"/><Relationship Id="rId16" Target="../media/image15.svg" Type="http://schemas.openxmlformats.org/officeDocument/2006/relationships/image"/><Relationship Id="rId17" Target="../media/image16.png" Type="http://schemas.openxmlformats.org/officeDocument/2006/relationships/image"/><Relationship Id="rId18" Target="../media/image17.png" Type="http://schemas.openxmlformats.org/officeDocument/2006/relationships/image"/><Relationship Id="rId19" Target="../media/image18.png" Type="http://schemas.openxmlformats.org/officeDocument/2006/relationships/image"/><Relationship Id="rId2" Target="../media/image1.jpeg" Type="http://schemas.openxmlformats.org/officeDocument/2006/relationships/image"/><Relationship Id="rId20" Target="../media/image19.svg" Type="http://schemas.openxmlformats.org/officeDocument/2006/relationships/image"/><Relationship Id="rId21" Target="../media/image20.png" Type="http://schemas.openxmlformats.org/officeDocument/2006/relationships/image"/><Relationship Id="rId22" Target="../media/image21.svg" Type="http://schemas.openxmlformats.org/officeDocument/2006/relationships/image"/><Relationship Id="rId3" Target="../media/image2.jpe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 Id="rId9" Target="../media/image8.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9.png" Type="http://schemas.openxmlformats.org/officeDocument/2006/relationships/image"/><Relationship Id="rId3" Target="../media/image70.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1.png" Type="http://schemas.openxmlformats.org/officeDocument/2006/relationships/image"/><Relationship Id="rId3" Target="../media/image72.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3.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4.jpeg" Type="http://schemas.openxmlformats.org/officeDocument/2006/relationships/image"/><Relationship Id="rId3" Target="../media/image75.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5.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svg" Type="http://schemas.openxmlformats.org/officeDocument/2006/relationships/image"/><Relationship Id="rId11" Target="../media/image8.png" Type="http://schemas.openxmlformats.org/officeDocument/2006/relationships/image"/><Relationship Id="rId12" Target="../media/image9.svg" Type="http://schemas.openxmlformats.org/officeDocument/2006/relationships/image"/><Relationship Id="rId13" Target="../media/image10.png" Type="http://schemas.openxmlformats.org/officeDocument/2006/relationships/image"/><Relationship Id="rId14" Target="../media/image11.svg" Type="http://schemas.openxmlformats.org/officeDocument/2006/relationships/image"/><Relationship Id="rId15" Target="../media/image12.png" Type="http://schemas.openxmlformats.org/officeDocument/2006/relationships/image"/><Relationship Id="rId16" Target="../media/image13.svg" Type="http://schemas.openxmlformats.org/officeDocument/2006/relationships/image"/><Relationship Id="rId17" Target="../media/image14.png" Type="http://schemas.openxmlformats.org/officeDocument/2006/relationships/image"/><Relationship Id="rId18" Target="../media/image15.svg" Type="http://schemas.openxmlformats.org/officeDocument/2006/relationships/image"/><Relationship Id="rId19" Target="../media/image81.png" Type="http://schemas.openxmlformats.org/officeDocument/2006/relationships/image"/><Relationship Id="rId2" Target="../media/image76.png" Type="http://schemas.openxmlformats.org/officeDocument/2006/relationships/image"/><Relationship Id="rId20" Target="../media/image17.png" Type="http://schemas.openxmlformats.org/officeDocument/2006/relationships/image"/><Relationship Id="rId21" Target="../media/image82.png" Type="http://schemas.openxmlformats.org/officeDocument/2006/relationships/image"/><Relationship Id="rId22" Target="../media/image83.svg" Type="http://schemas.openxmlformats.org/officeDocument/2006/relationships/image"/><Relationship Id="rId3" Target="../media/image77.png" Type="http://schemas.openxmlformats.org/officeDocument/2006/relationships/image"/><Relationship Id="rId4" Target="../media/image78.svg" Type="http://schemas.openxmlformats.org/officeDocument/2006/relationships/image"/><Relationship Id="rId5" Target="../media/image79.png" Type="http://schemas.openxmlformats.org/officeDocument/2006/relationships/image"/><Relationship Id="rId6" Target="../media/image80.png" Type="http://schemas.openxmlformats.org/officeDocument/2006/relationships/image"/><Relationship Id="rId7" Target="../media/image4.png" Type="http://schemas.openxmlformats.org/officeDocument/2006/relationships/image"/><Relationship Id="rId8" Target="../media/image5.svg" Type="http://schemas.openxmlformats.org/officeDocument/2006/relationships/image"/><Relationship Id="rId9" Target="../media/image6.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2.jpe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4.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3.png" Type="http://schemas.openxmlformats.org/officeDocument/2006/relationships/image"/><Relationship Id="rId11" Target="../media/image34.png" Type="http://schemas.openxmlformats.org/officeDocument/2006/relationships/image"/><Relationship Id="rId12" Target="../media/image35.png" Type="http://schemas.openxmlformats.org/officeDocument/2006/relationships/image"/><Relationship Id="rId13" Target="../media/image36.svg" Type="http://schemas.openxmlformats.org/officeDocument/2006/relationships/image"/><Relationship Id="rId14" Target="../media/image37.png" Type="http://schemas.openxmlformats.org/officeDocument/2006/relationships/image"/><Relationship Id="rId15" Target="../media/image38.svg" Type="http://schemas.openxmlformats.org/officeDocument/2006/relationships/image"/><Relationship Id="rId16" Target="../media/image39.png" Type="http://schemas.openxmlformats.org/officeDocument/2006/relationships/image"/><Relationship Id="rId17" Target="../media/image40.svg" Type="http://schemas.openxmlformats.org/officeDocument/2006/relationships/image"/><Relationship Id="rId18" Target="../media/image41.png" Type="http://schemas.openxmlformats.org/officeDocument/2006/relationships/image"/><Relationship Id="rId19" Target="../media/image42.svg" Type="http://schemas.openxmlformats.org/officeDocument/2006/relationships/image"/><Relationship Id="rId2" Target="../media/image25.png" Type="http://schemas.openxmlformats.org/officeDocument/2006/relationships/image"/><Relationship Id="rId20" Target="../media/image43.png" Type="http://schemas.openxmlformats.org/officeDocument/2006/relationships/image"/><Relationship Id="rId21" Target="../media/image44.svg" Type="http://schemas.openxmlformats.org/officeDocument/2006/relationships/image"/><Relationship Id="rId22" Target="../media/image45.png" Type="http://schemas.openxmlformats.org/officeDocument/2006/relationships/image"/><Relationship Id="rId3" Target="../media/image26.svg" Type="http://schemas.openxmlformats.org/officeDocument/2006/relationships/image"/><Relationship Id="rId4" Target="../media/image27.png" Type="http://schemas.openxmlformats.org/officeDocument/2006/relationships/image"/><Relationship Id="rId5" Target="../media/image28.svg" Type="http://schemas.openxmlformats.org/officeDocument/2006/relationships/image"/><Relationship Id="rId6" Target="../media/image29.png" Type="http://schemas.openxmlformats.org/officeDocument/2006/relationships/image"/><Relationship Id="rId7" Target="../media/image30.png" Type="http://schemas.openxmlformats.org/officeDocument/2006/relationships/image"/><Relationship Id="rId8" Target="../media/image31.png" Type="http://schemas.openxmlformats.org/officeDocument/2006/relationships/image"/><Relationship Id="rId9" Target="../media/image32.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4.jpeg" Type="http://schemas.openxmlformats.org/officeDocument/2006/relationships/image"/><Relationship Id="rId11" Target="../media/image55.jpeg" Type="http://schemas.openxmlformats.org/officeDocument/2006/relationships/image"/><Relationship Id="rId12" Target="../media/image56.jpeg" Type="http://schemas.openxmlformats.org/officeDocument/2006/relationships/image"/><Relationship Id="rId13" Target="../media/image57.png" Type="http://schemas.openxmlformats.org/officeDocument/2006/relationships/image"/><Relationship Id="rId14" Target="../media/image58.svg" Type="http://schemas.openxmlformats.org/officeDocument/2006/relationships/image"/><Relationship Id="rId2" Target="../media/image46.png" Type="http://schemas.openxmlformats.org/officeDocument/2006/relationships/image"/><Relationship Id="rId3" Target="../media/image47.svg" Type="http://schemas.openxmlformats.org/officeDocument/2006/relationships/image"/><Relationship Id="rId4" Target="../media/image48.png" Type="http://schemas.openxmlformats.org/officeDocument/2006/relationships/image"/><Relationship Id="rId5" Target="../media/image49.svg" Type="http://schemas.openxmlformats.org/officeDocument/2006/relationships/image"/><Relationship Id="rId6" Target="../media/image50.png" Type="http://schemas.openxmlformats.org/officeDocument/2006/relationships/image"/><Relationship Id="rId7" Target="../media/image51.jpeg" Type="http://schemas.openxmlformats.org/officeDocument/2006/relationships/image"/><Relationship Id="rId8" Target="../media/image52.jpeg" Type="http://schemas.openxmlformats.org/officeDocument/2006/relationships/image"/><Relationship Id="rId9" Target="../media/image53.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5.png" Type="http://schemas.openxmlformats.org/officeDocument/2006/relationships/image"/><Relationship Id="rId11" Target="../media/image66.png" Type="http://schemas.openxmlformats.org/officeDocument/2006/relationships/image"/><Relationship Id="rId2" Target="../media/image25.png" Type="http://schemas.openxmlformats.org/officeDocument/2006/relationships/image"/><Relationship Id="rId3" Target="../media/image26.svg" Type="http://schemas.openxmlformats.org/officeDocument/2006/relationships/image"/><Relationship Id="rId4" Target="../media/image59.png" Type="http://schemas.openxmlformats.org/officeDocument/2006/relationships/image"/><Relationship Id="rId5" Target="../media/image60.png" Type="http://schemas.openxmlformats.org/officeDocument/2006/relationships/image"/><Relationship Id="rId6" Target="../media/image61.png" Type="http://schemas.openxmlformats.org/officeDocument/2006/relationships/image"/><Relationship Id="rId7" Target="../media/image62.png" Type="http://schemas.openxmlformats.org/officeDocument/2006/relationships/image"/><Relationship Id="rId8" Target="../media/image63.png" Type="http://schemas.openxmlformats.org/officeDocument/2006/relationships/image"/><Relationship Id="rId9" Target="../media/image64.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7.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8.jpe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3F2EC"/>
        </a:solidFill>
      </p:bgPr>
    </p:bg>
    <p:spTree>
      <p:nvGrpSpPr>
        <p:cNvPr id="1" name=""/>
        <p:cNvGrpSpPr/>
        <p:nvPr/>
      </p:nvGrpSpPr>
      <p:grpSpPr>
        <a:xfrm>
          <a:off x="0" y="0"/>
          <a:ext cx="0" cy="0"/>
          <a:chOff x="0" y="0"/>
          <a:chExt cx="0" cy="0"/>
        </a:xfrm>
      </p:grpSpPr>
      <p:sp>
        <p:nvSpPr>
          <p:cNvPr name="Freeform 2" id="2"/>
          <p:cNvSpPr/>
          <p:nvPr/>
        </p:nvSpPr>
        <p:spPr>
          <a:xfrm flipH="false" flipV="false" rot="-1244711">
            <a:off x="-542458" y="4390381"/>
            <a:ext cx="5783222" cy="7710963"/>
          </a:xfrm>
          <a:custGeom>
            <a:avLst/>
            <a:gdLst/>
            <a:ahLst/>
            <a:cxnLst/>
            <a:rect r="r" b="b" t="t" l="l"/>
            <a:pathLst>
              <a:path h="7710963" w="5783222">
                <a:moveTo>
                  <a:pt x="0" y="0"/>
                </a:moveTo>
                <a:lnTo>
                  <a:pt x="5783221" y="0"/>
                </a:lnTo>
                <a:lnTo>
                  <a:pt x="5783221" y="7710962"/>
                </a:lnTo>
                <a:lnTo>
                  <a:pt x="0" y="7710962"/>
                </a:lnTo>
                <a:lnTo>
                  <a:pt x="0" y="0"/>
                </a:lnTo>
                <a:close/>
              </a:path>
            </a:pathLst>
          </a:custGeom>
          <a:blipFill>
            <a:blip r:embed="rId2">
              <a:alphaModFix amt="77000"/>
            </a:blip>
            <a:stretch>
              <a:fillRect l="0" t="0" r="0" b="0"/>
            </a:stretch>
          </a:blipFill>
        </p:spPr>
      </p:sp>
      <p:sp>
        <p:nvSpPr>
          <p:cNvPr name="Freeform 3" id="3"/>
          <p:cNvSpPr/>
          <p:nvPr/>
        </p:nvSpPr>
        <p:spPr>
          <a:xfrm flipH="false" flipV="false" rot="985176">
            <a:off x="10077836" y="4299214"/>
            <a:ext cx="8586121" cy="6447651"/>
          </a:xfrm>
          <a:custGeom>
            <a:avLst/>
            <a:gdLst/>
            <a:ahLst/>
            <a:cxnLst/>
            <a:rect r="r" b="b" t="t" l="l"/>
            <a:pathLst>
              <a:path h="6447651" w="8586121">
                <a:moveTo>
                  <a:pt x="0" y="0"/>
                </a:moveTo>
                <a:lnTo>
                  <a:pt x="8586121" y="0"/>
                </a:lnTo>
                <a:lnTo>
                  <a:pt x="8586121" y="6447651"/>
                </a:lnTo>
                <a:lnTo>
                  <a:pt x="0" y="6447651"/>
                </a:lnTo>
                <a:lnTo>
                  <a:pt x="0" y="0"/>
                </a:lnTo>
                <a:close/>
              </a:path>
            </a:pathLst>
          </a:custGeom>
          <a:blipFill>
            <a:blip r:embed="rId3">
              <a:alphaModFix amt="63000"/>
            </a:blip>
            <a:stretch>
              <a:fillRect l="0" t="0" r="0" b="0"/>
            </a:stretch>
          </a:blipFill>
        </p:spPr>
      </p:sp>
      <p:sp>
        <p:nvSpPr>
          <p:cNvPr name="TextBox 4" id="4"/>
          <p:cNvSpPr txBox="true"/>
          <p:nvPr/>
        </p:nvSpPr>
        <p:spPr>
          <a:xfrm rot="0">
            <a:off x="0" y="2926246"/>
            <a:ext cx="17259300" cy="3029754"/>
          </a:xfrm>
          <a:prstGeom prst="rect">
            <a:avLst/>
          </a:prstGeom>
        </p:spPr>
        <p:txBody>
          <a:bodyPr anchor="t" rtlCol="false" tIns="0" lIns="0" bIns="0" rIns="0">
            <a:spAutoFit/>
          </a:bodyPr>
          <a:lstStyle/>
          <a:p>
            <a:pPr algn="ctr">
              <a:lnSpc>
                <a:spcPts val="23091"/>
              </a:lnSpc>
            </a:pPr>
            <a:r>
              <a:rPr lang="en-US" sz="21784" spc="-1263">
                <a:solidFill>
                  <a:srgbClr val="223B44"/>
                </a:solidFill>
                <a:latin typeface="Drunken Hour"/>
                <a:ea typeface="Drunken Hour"/>
                <a:cs typeface="Drunken Hour"/>
                <a:sym typeface="Drunken Hour"/>
              </a:rPr>
              <a:t>Winnenden</a:t>
            </a:r>
          </a:p>
        </p:txBody>
      </p:sp>
      <p:sp>
        <p:nvSpPr>
          <p:cNvPr name="Freeform 5" id="5"/>
          <p:cNvSpPr/>
          <p:nvPr/>
        </p:nvSpPr>
        <p:spPr>
          <a:xfrm flipH="false" flipV="false" rot="1015267">
            <a:off x="10953990" y="2447381"/>
            <a:ext cx="1661285" cy="575786"/>
          </a:xfrm>
          <a:custGeom>
            <a:avLst/>
            <a:gdLst/>
            <a:ahLst/>
            <a:cxnLst/>
            <a:rect r="r" b="b" t="t" l="l"/>
            <a:pathLst>
              <a:path h="575786" w="1661285">
                <a:moveTo>
                  <a:pt x="0" y="0"/>
                </a:moveTo>
                <a:lnTo>
                  <a:pt x="1661285" y="0"/>
                </a:lnTo>
                <a:lnTo>
                  <a:pt x="1661285" y="575786"/>
                </a:lnTo>
                <a:lnTo>
                  <a:pt x="0" y="575786"/>
                </a:lnTo>
                <a:lnTo>
                  <a:pt x="0" y="0"/>
                </a:lnTo>
                <a:close/>
              </a:path>
            </a:pathLst>
          </a:custGeom>
          <a:blipFill>
            <a:blip r:embed="rId4"/>
            <a:stretch>
              <a:fillRect l="0" t="0" r="0" b="0"/>
            </a:stretch>
          </a:blipFill>
        </p:spPr>
      </p:sp>
      <p:sp>
        <p:nvSpPr>
          <p:cNvPr name="Freeform 6" id="6"/>
          <p:cNvSpPr/>
          <p:nvPr/>
        </p:nvSpPr>
        <p:spPr>
          <a:xfrm flipH="false" flipV="false" rot="0">
            <a:off x="1848920"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2753301"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8" id="8"/>
          <p:cNvSpPr/>
          <p:nvPr/>
        </p:nvSpPr>
        <p:spPr>
          <a:xfrm flipH="false" flipV="false" rot="0">
            <a:off x="3657683"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4562064"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5466446"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6370828"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7275209"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3" id="13"/>
          <p:cNvSpPr/>
          <p:nvPr/>
        </p:nvSpPr>
        <p:spPr>
          <a:xfrm flipH="false" flipV="false" rot="0">
            <a:off x="8179591"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14" id="14"/>
          <p:cNvSpPr/>
          <p:nvPr/>
        </p:nvSpPr>
        <p:spPr>
          <a:xfrm flipH="false" flipV="false" rot="0">
            <a:off x="9083972"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5" id="15"/>
          <p:cNvSpPr/>
          <p:nvPr/>
        </p:nvSpPr>
        <p:spPr>
          <a:xfrm flipH="false" flipV="false" rot="0">
            <a:off x="8377754" y="2218083"/>
            <a:ext cx="766246" cy="764330"/>
          </a:xfrm>
          <a:custGeom>
            <a:avLst/>
            <a:gdLst/>
            <a:ahLst/>
            <a:cxnLst/>
            <a:rect r="r" b="b" t="t" l="l"/>
            <a:pathLst>
              <a:path h="764330" w="766246">
                <a:moveTo>
                  <a:pt x="0" y="0"/>
                </a:moveTo>
                <a:lnTo>
                  <a:pt x="766246" y="0"/>
                </a:lnTo>
                <a:lnTo>
                  <a:pt x="766246" y="764330"/>
                </a:lnTo>
                <a:lnTo>
                  <a:pt x="0" y="764330"/>
                </a:lnTo>
                <a:lnTo>
                  <a:pt x="0" y="0"/>
                </a:lnTo>
                <a:close/>
              </a:path>
            </a:pathLst>
          </a:custGeom>
          <a:blipFill>
            <a:blip r:embed="rId17"/>
            <a:stretch>
              <a:fillRect l="0" t="0" r="0" b="0"/>
            </a:stretch>
          </a:blipFill>
        </p:spPr>
      </p:sp>
      <p:sp>
        <p:nvSpPr>
          <p:cNvPr name="Freeform 16" id="16"/>
          <p:cNvSpPr/>
          <p:nvPr/>
        </p:nvSpPr>
        <p:spPr>
          <a:xfrm flipH="false" flipV="false" rot="0">
            <a:off x="6627347" y="7679956"/>
            <a:ext cx="1045512" cy="1131812"/>
          </a:xfrm>
          <a:custGeom>
            <a:avLst/>
            <a:gdLst/>
            <a:ahLst/>
            <a:cxnLst/>
            <a:rect r="r" b="b" t="t" l="l"/>
            <a:pathLst>
              <a:path h="1131812" w="1045512">
                <a:moveTo>
                  <a:pt x="0" y="0"/>
                </a:moveTo>
                <a:lnTo>
                  <a:pt x="1045512" y="0"/>
                </a:lnTo>
                <a:lnTo>
                  <a:pt x="1045512" y="1131812"/>
                </a:lnTo>
                <a:lnTo>
                  <a:pt x="0" y="1131812"/>
                </a:lnTo>
                <a:lnTo>
                  <a:pt x="0" y="0"/>
                </a:lnTo>
                <a:close/>
              </a:path>
            </a:pathLst>
          </a:custGeom>
          <a:blipFill>
            <a:blip r:embed="rId18"/>
            <a:stretch>
              <a:fillRect l="0" t="0" r="0" b="0"/>
            </a:stretch>
          </a:blipFill>
        </p:spPr>
      </p:sp>
      <p:sp>
        <p:nvSpPr>
          <p:cNvPr name="Freeform 17" id="17"/>
          <p:cNvSpPr/>
          <p:nvPr/>
        </p:nvSpPr>
        <p:spPr>
          <a:xfrm flipH="false" flipV="false" rot="0">
            <a:off x="19133" y="-148817"/>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18" id="18"/>
          <p:cNvSpPr/>
          <p:nvPr/>
        </p:nvSpPr>
        <p:spPr>
          <a:xfrm flipH="false" flipV="false" rot="1813273">
            <a:off x="12998513" y="63526"/>
            <a:ext cx="7315200" cy="2450592"/>
          </a:xfrm>
          <a:custGeom>
            <a:avLst/>
            <a:gdLst/>
            <a:ahLst/>
            <a:cxnLst/>
            <a:rect r="r" b="b" t="t" l="l"/>
            <a:pathLst>
              <a:path h="2450592" w="7315200">
                <a:moveTo>
                  <a:pt x="0" y="0"/>
                </a:moveTo>
                <a:lnTo>
                  <a:pt x="7315200" y="0"/>
                </a:lnTo>
                <a:lnTo>
                  <a:pt x="7315200" y="2450592"/>
                </a:lnTo>
                <a:lnTo>
                  <a:pt x="0" y="2450592"/>
                </a:lnTo>
                <a:lnTo>
                  <a:pt x="0" y="0"/>
                </a:lnTo>
                <a:close/>
              </a:path>
            </a:pathLst>
          </a:custGeom>
          <a:blipFill>
            <a:blip r:embed="rId21">
              <a:extLst>
                <a:ext uri="{96DAC541-7B7A-43D3-8B79-37D633B846F1}">
                  <asvg:svgBlip xmlns:asvg="http://schemas.microsoft.com/office/drawing/2016/SVG/main" r:embed="rId22"/>
                </a:ext>
              </a:extLst>
            </a:blip>
            <a:stretch>
              <a:fillRect l="0" t="0" r="0" b="0"/>
            </a:stretch>
          </a:blipFill>
        </p:spPr>
      </p:sp>
      <p:sp>
        <p:nvSpPr>
          <p:cNvPr name="TextBox 19" id="19"/>
          <p:cNvSpPr txBox="true"/>
          <p:nvPr/>
        </p:nvSpPr>
        <p:spPr>
          <a:xfrm rot="0">
            <a:off x="1434503" y="1212622"/>
            <a:ext cx="12691915" cy="695961"/>
          </a:xfrm>
          <a:prstGeom prst="rect">
            <a:avLst/>
          </a:prstGeom>
        </p:spPr>
        <p:txBody>
          <a:bodyPr anchor="t" rtlCol="false" tIns="0" lIns="0" bIns="0" rIns="0">
            <a:spAutoFit/>
          </a:bodyPr>
          <a:lstStyle/>
          <a:p>
            <a:pPr algn="l" marL="0" indent="0" lvl="0">
              <a:lnSpc>
                <a:spcPts val="5739"/>
              </a:lnSpc>
              <a:spcBef>
                <a:spcPct val="0"/>
              </a:spcBef>
            </a:pPr>
            <a:r>
              <a:rPr lang="en-US" b="true" sz="4099">
                <a:solidFill>
                  <a:srgbClr val="010101"/>
                </a:solidFill>
                <a:latin typeface="Montserrat Bold"/>
                <a:ea typeface="Montserrat Bold"/>
                <a:cs typeface="Montserrat Bold"/>
                <a:sym typeface="Montserrat Bold"/>
              </a:rPr>
              <a:t>échange Albertville -Winnenden 2026</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grpSp>
        <p:nvGrpSpPr>
          <p:cNvPr name="Group 2" id="2"/>
          <p:cNvGrpSpPr/>
          <p:nvPr/>
        </p:nvGrpSpPr>
        <p:grpSpPr>
          <a:xfrm rot="0">
            <a:off x="1326242" y="826198"/>
            <a:ext cx="6419517" cy="8559536"/>
            <a:chOff x="0" y="0"/>
            <a:chExt cx="8559356" cy="11412715"/>
          </a:xfrm>
        </p:grpSpPr>
        <p:sp>
          <p:nvSpPr>
            <p:cNvPr name="Freeform 3" id="3"/>
            <p:cNvSpPr/>
            <p:nvPr/>
          </p:nvSpPr>
          <p:spPr>
            <a:xfrm flipH="false" flipV="false" rot="0">
              <a:off x="0" y="0"/>
              <a:ext cx="8559419" cy="11412728"/>
            </a:xfrm>
            <a:custGeom>
              <a:avLst/>
              <a:gdLst/>
              <a:ahLst/>
              <a:cxnLst/>
              <a:rect r="r" b="b" t="t" l="l"/>
              <a:pathLst>
                <a:path h="11412728" w="8559419">
                  <a:moveTo>
                    <a:pt x="0" y="0"/>
                  </a:moveTo>
                  <a:lnTo>
                    <a:pt x="8559419" y="0"/>
                  </a:lnTo>
                  <a:lnTo>
                    <a:pt x="8559419" y="11412728"/>
                  </a:lnTo>
                  <a:lnTo>
                    <a:pt x="0" y="11412728"/>
                  </a:lnTo>
                  <a:lnTo>
                    <a:pt x="0" y="0"/>
                  </a:lnTo>
                  <a:close/>
                </a:path>
              </a:pathLst>
            </a:custGeom>
            <a:blipFill>
              <a:blip r:embed="rId2"/>
              <a:stretch>
                <a:fillRect l="-1" t="0" r="0" b="0"/>
              </a:stretch>
            </a:blipFill>
          </p:spPr>
        </p:sp>
      </p:grpSp>
      <p:sp>
        <p:nvSpPr>
          <p:cNvPr name="Freeform 4" id="4"/>
          <p:cNvSpPr/>
          <p:nvPr/>
        </p:nvSpPr>
        <p:spPr>
          <a:xfrm flipH="false" flipV="false" rot="0">
            <a:off x="13751758" y="524155"/>
            <a:ext cx="4072170" cy="4077267"/>
          </a:xfrm>
          <a:custGeom>
            <a:avLst/>
            <a:gdLst/>
            <a:ahLst/>
            <a:cxnLst/>
            <a:rect r="r" b="b" t="t" l="l"/>
            <a:pathLst>
              <a:path h="4077267" w="4072170">
                <a:moveTo>
                  <a:pt x="0" y="0"/>
                </a:moveTo>
                <a:lnTo>
                  <a:pt x="4072170" y="0"/>
                </a:lnTo>
                <a:lnTo>
                  <a:pt x="4072170" y="4077267"/>
                </a:lnTo>
                <a:lnTo>
                  <a:pt x="0" y="4077267"/>
                </a:lnTo>
                <a:lnTo>
                  <a:pt x="0" y="0"/>
                </a:lnTo>
                <a:close/>
              </a:path>
            </a:pathLst>
          </a:custGeom>
          <a:blipFill>
            <a:blip r:embed="rId3">
              <a:alphaModFix amt="40000"/>
            </a:blip>
            <a:stretch>
              <a:fillRect l="0" t="0" r="0" b="0"/>
            </a:stretch>
          </a:blipFill>
        </p:spPr>
      </p:sp>
      <p:sp>
        <p:nvSpPr>
          <p:cNvPr name="TextBox 5" id="5"/>
          <p:cNvSpPr txBox="true"/>
          <p:nvPr/>
        </p:nvSpPr>
        <p:spPr>
          <a:xfrm rot="0">
            <a:off x="7931499" y="3373789"/>
            <a:ext cx="9327801" cy="5496445"/>
          </a:xfrm>
          <a:prstGeom prst="rect">
            <a:avLst/>
          </a:prstGeom>
        </p:spPr>
        <p:txBody>
          <a:bodyPr anchor="t" rtlCol="false" tIns="0" lIns="0" bIns="0" rIns="0">
            <a:spAutoFit/>
          </a:bodyPr>
          <a:lstStyle/>
          <a:p>
            <a:pPr algn="l">
              <a:lnSpc>
                <a:spcPts val="4232"/>
              </a:lnSpc>
            </a:pPr>
            <a:r>
              <a:rPr lang="en-US" sz="3527">
                <a:solidFill>
                  <a:srgbClr val="000000"/>
                </a:solidFill>
                <a:latin typeface="Calibri (MS)"/>
                <a:ea typeface="Calibri (MS)"/>
                <a:cs typeface="Calibri (MS)"/>
                <a:sym typeface="Calibri (MS)"/>
              </a:rPr>
              <a:t>Lors de l’échange avec Winneden j’ai eu l’occasion de manger dans le meilleur kebab de Stuttgart (döner en allemand). Dans les kebab allemands il y a bien plus de crudités comme du chou rouge ou du concombre. Contrairement au Kebab français  il n’y a pas de frites servesi avec le kebab. En Allemagne avec leur kebab ils boivent Spezi.</a:t>
            </a:r>
          </a:p>
          <a:p>
            <a:pPr algn="l">
              <a:lnSpc>
                <a:spcPts val="4232"/>
              </a:lnSpc>
            </a:pPr>
            <a:r>
              <a:rPr lang="en-US" sz="3527">
                <a:solidFill>
                  <a:srgbClr val="000000"/>
                </a:solidFill>
                <a:latin typeface="Calibri (MS)"/>
                <a:ea typeface="Calibri (MS)"/>
                <a:cs typeface="Calibri (MS)"/>
                <a:sym typeface="Calibri (MS)"/>
              </a:rPr>
              <a:t>Spezi est une boisson allemande faites avec 50% de cola et 50% de fanta. C’est la canette représentée ci-dessous sur la photo.</a:t>
            </a:r>
          </a:p>
        </p:txBody>
      </p:sp>
      <p:sp>
        <p:nvSpPr>
          <p:cNvPr name="TextBox 6" id="6"/>
          <p:cNvSpPr txBox="true"/>
          <p:nvPr/>
        </p:nvSpPr>
        <p:spPr>
          <a:xfrm rot="0">
            <a:off x="9139238" y="4819967"/>
            <a:ext cx="9525" cy="580390"/>
          </a:xfrm>
          <a:prstGeom prst="rect">
            <a:avLst/>
          </a:prstGeom>
        </p:spPr>
        <p:txBody>
          <a:bodyPr anchor="t" rtlCol="false" tIns="0" lIns="0" bIns="0" rIns="0">
            <a:spAutoFit/>
          </a:bodyPr>
          <a:lstStyle/>
          <a:p>
            <a:pPr algn="ctr">
              <a:lnSpc>
                <a:spcPts val="4759"/>
              </a:lnSpc>
              <a:spcBef>
                <a:spcPct val="0"/>
              </a:spcBef>
            </a:pPr>
          </a:p>
        </p:txBody>
      </p:sp>
      <p:sp>
        <p:nvSpPr>
          <p:cNvPr name="TextBox 7" id="7"/>
          <p:cNvSpPr txBox="true"/>
          <p:nvPr/>
        </p:nvSpPr>
        <p:spPr>
          <a:xfrm rot="0">
            <a:off x="7468079" y="693466"/>
            <a:ext cx="7573943" cy="867336"/>
          </a:xfrm>
          <a:prstGeom prst="rect">
            <a:avLst/>
          </a:prstGeom>
        </p:spPr>
        <p:txBody>
          <a:bodyPr anchor="t" rtlCol="false" tIns="0" lIns="0" bIns="0" rIns="0">
            <a:spAutoFit/>
          </a:bodyPr>
          <a:lstStyle/>
          <a:p>
            <a:pPr algn="ctr">
              <a:lnSpc>
                <a:spcPts val="7017"/>
              </a:lnSpc>
              <a:spcBef>
                <a:spcPct val="0"/>
              </a:spcBef>
            </a:pPr>
            <a:r>
              <a:rPr lang="en-US" sz="5012">
                <a:solidFill>
                  <a:srgbClr val="000000"/>
                </a:solidFill>
                <a:latin typeface="Open Sans"/>
                <a:ea typeface="Open Sans"/>
                <a:cs typeface="Open Sans"/>
                <a:sym typeface="Open Sans"/>
              </a:rPr>
              <a:t>Les repas - Das Essen</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grpSp>
        <p:nvGrpSpPr>
          <p:cNvPr name="Group 2" id="2"/>
          <p:cNvGrpSpPr/>
          <p:nvPr/>
        </p:nvGrpSpPr>
        <p:grpSpPr>
          <a:xfrm rot="0">
            <a:off x="378543" y="290522"/>
            <a:ext cx="5799601" cy="7733338"/>
            <a:chOff x="0" y="0"/>
            <a:chExt cx="7732801" cy="10311117"/>
          </a:xfrm>
        </p:grpSpPr>
        <p:sp>
          <p:nvSpPr>
            <p:cNvPr name="Freeform 3" id="3"/>
            <p:cNvSpPr/>
            <p:nvPr/>
          </p:nvSpPr>
          <p:spPr>
            <a:xfrm flipH="false" flipV="false" rot="0">
              <a:off x="0" y="0"/>
              <a:ext cx="7732776" cy="10311130"/>
            </a:xfrm>
            <a:custGeom>
              <a:avLst/>
              <a:gdLst/>
              <a:ahLst/>
              <a:cxnLst/>
              <a:rect r="r" b="b" t="t" l="l"/>
              <a:pathLst>
                <a:path h="10311130" w="7732776">
                  <a:moveTo>
                    <a:pt x="0" y="0"/>
                  </a:moveTo>
                  <a:lnTo>
                    <a:pt x="7732776" y="0"/>
                  </a:lnTo>
                  <a:lnTo>
                    <a:pt x="7732776" y="10311130"/>
                  </a:lnTo>
                  <a:lnTo>
                    <a:pt x="0" y="10311130"/>
                  </a:lnTo>
                  <a:lnTo>
                    <a:pt x="0" y="0"/>
                  </a:lnTo>
                  <a:close/>
                </a:path>
              </a:pathLst>
            </a:custGeom>
            <a:blipFill>
              <a:blip r:embed="rId2"/>
              <a:stretch>
                <a:fillRect l="-3" t="0" r="-3" b="0"/>
              </a:stretch>
            </a:blipFill>
          </p:spPr>
        </p:sp>
      </p:grpSp>
      <p:grpSp>
        <p:nvGrpSpPr>
          <p:cNvPr name="Group 4" id="4"/>
          <p:cNvGrpSpPr/>
          <p:nvPr/>
        </p:nvGrpSpPr>
        <p:grpSpPr>
          <a:xfrm rot="0">
            <a:off x="12350877" y="1784699"/>
            <a:ext cx="5812022" cy="7750083"/>
            <a:chOff x="0" y="0"/>
            <a:chExt cx="7749362" cy="10333444"/>
          </a:xfrm>
        </p:grpSpPr>
        <p:sp>
          <p:nvSpPr>
            <p:cNvPr name="Freeform 5" id="5"/>
            <p:cNvSpPr/>
            <p:nvPr/>
          </p:nvSpPr>
          <p:spPr>
            <a:xfrm flipH="false" flipV="false" rot="0">
              <a:off x="0" y="0"/>
              <a:ext cx="7749413" cy="10333482"/>
            </a:xfrm>
            <a:custGeom>
              <a:avLst/>
              <a:gdLst/>
              <a:ahLst/>
              <a:cxnLst/>
              <a:rect r="r" b="b" t="t" l="l"/>
              <a:pathLst>
                <a:path h="10333482" w="7749413">
                  <a:moveTo>
                    <a:pt x="0" y="0"/>
                  </a:moveTo>
                  <a:lnTo>
                    <a:pt x="7749413" y="0"/>
                  </a:lnTo>
                  <a:lnTo>
                    <a:pt x="7749413" y="10333482"/>
                  </a:lnTo>
                  <a:lnTo>
                    <a:pt x="0" y="10333482"/>
                  </a:lnTo>
                  <a:lnTo>
                    <a:pt x="0" y="0"/>
                  </a:lnTo>
                  <a:close/>
                </a:path>
              </a:pathLst>
            </a:custGeom>
            <a:blipFill>
              <a:blip r:embed="rId3"/>
              <a:stretch>
                <a:fillRect l="-4" t="0" r="-4" b="0"/>
              </a:stretch>
            </a:blipFill>
          </p:spPr>
        </p:sp>
      </p:grpSp>
      <p:sp>
        <p:nvSpPr>
          <p:cNvPr name="TextBox 6" id="6"/>
          <p:cNvSpPr txBox="true"/>
          <p:nvPr/>
        </p:nvSpPr>
        <p:spPr>
          <a:xfrm rot="0">
            <a:off x="6699056" y="1019442"/>
            <a:ext cx="5130356" cy="6147254"/>
          </a:xfrm>
          <a:prstGeom prst="rect">
            <a:avLst/>
          </a:prstGeom>
        </p:spPr>
        <p:txBody>
          <a:bodyPr anchor="t" rtlCol="false" tIns="0" lIns="0" bIns="0" rIns="0">
            <a:spAutoFit/>
          </a:bodyPr>
          <a:lstStyle/>
          <a:p>
            <a:pPr algn="ctr">
              <a:lnSpc>
                <a:spcPts val="4320"/>
              </a:lnSpc>
            </a:pPr>
            <a:r>
              <a:rPr lang="en-US" sz="3600" b="true">
                <a:solidFill>
                  <a:srgbClr val="000000"/>
                </a:solidFill>
                <a:latin typeface="Calibri (MS) Bold"/>
                <a:ea typeface="Calibri (MS) Bold"/>
                <a:cs typeface="Calibri (MS) Bold"/>
                <a:sym typeface="Calibri (MS) Bold"/>
              </a:rPr>
              <a:t>Notre repas chez karcher : </a:t>
            </a:r>
          </a:p>
          <a:p>
            <a:pPr algn="l">
              <a:lnSpc>
                <a:spcPts val="4320"/>
              </a:lnSpc>
            </a:pPr>
            <a:r>
              <a:rPr lang="en-US" sz="3600">
                <a:solidFill>
                  <a:srgbClr val="000000"/>
                </a:solidFill>
                <a:latin typeface="Calibri (MS)"/>
                <a:ea typeface="Calibri (MS)"/>
                <a:cs typeface="Calibri (MS)"/>
                <a:sym typeface="Calibri (MS)"/>
              </a:rPr>
              <a:t>Lors de notre visite chez karcher, nous avons eu l’occasion de manger dans le restaurant de l’entreprise.</a:t>
            </a:r>
            <a:r>
              <a:rPr lang="en-US" sz="3600" b="true">
                <a:solidFill>
                  <a:srgbClr val="000000"/>
                </a:solidFill>
                <a:latin typeface="Calibri (MS) Bold"/>
                <a:ea typeface="Calibri (MS) Bold"/>
                <a:cs typeface="Calibri (MS) Bold"/>
                <a:sym typeface="Calibri (MS) Bold"/>
              </a:rPr>
              <a:t> </a:t>
            </a:r>
            <a:r>
              <a:rPr lang="en-US" sz="3600">
                <a:solidFill>
                  <a:srgbClr val="000000"/>
                </a:solidFill>
                <a:latin typeface="Calibri (MS)"/>
                <a:ea typeface="Calibri (MS)"/>
                <a:cs typeface="Calibri (MS)"/>
                <a:sym typeface="Calibri (MS)"/>
              </a:rPr>
              <a:t>Au menu c’était keftedes (plat grecque, c’est de une saucisse avec du fromage à l’intérieur) et des frites, avec coca cola.</a:t>
            </a:r>
          </a:p>
        </p:txBody>
      </p:sp>
    </p:spTree>
  </p:cSld>
  <p:clrMapOvr>
    <a:masterClrMapping/>
  </p:clrMapOvr>
  <p:transition spd="fast">
    <p:fade/>
  </p:transition>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grpSp>
        <p:nvGrpSpPr>
          <p:cNvPr name="Group 2" id="2"/>
          <p:cNvGrpSpPr/>
          <p:nvPr/>
        </p:nvGrpSpPr>
        <p:grpSpPr>
          <a:xfrm rot="0">
            <a:off x="1028700" y="730355"/>
            <a:ext cx="7633013" cy="7533168"/>
            <a:chOff x="0" y="0"/>
            <a:chExt cx="10177350" cy="10044223"/>
          </a:xfrm>
        </p:grpSpPr>
        <p:sp>
          <p:nvSpPr>
            <p:cNvPr name="Freeform 3" id="3"/>
            <p:cNvSpPr/>
            <p:nvPr/>
          </p:nvSpPr>
          <p:spPr>
            <a:xfrm flipH="false" flipV="false" rot="0">
              <a:off x="0" y="0"/>
              <a:ext cx="10177350" cy="10044177"/>
            </a:xfrm>
            <a:custGeom>
              <a:avLst/>
              <a:gdLst/>
              <a:ahLst/>
              <a:cxnLst/>
              <a:rect r="r" b="b" t="t" l="l"/>
              <a:pathLst>
                <a:path h="10044177" w="10177350">
                  <a:moveTo>
                    <a:pt x="0" y="0"/>
                  </a:moveTo>
                  <a:lnTo>
                    <a:pt x="10177350" y="0"/>
                  </a:lnTo>
                  <a:lnTo>
                    <a:pt x="10177350" y="10044177"/>
                  </a:lnTo>
                  <a:lnTo>
                    <a:pt x="0" y="10044177"/>
                  </a:lnTo>
                  <a:lnTo>
                    <a:pt x="0" y="0"/>
                  </a:lnTo>
                  <a:close/>
                </a:path>
              </a:pathLst>
            </a:custGeom>
            <a:blipFill>
              <a:blip r:embed="rId2"/>
              <a:stretch>
                <a:fillRect l="0" t="-17550" r="0" b="-17550"/>
              </a:stretch>
            </a:blipFill>
          </p:spPr>
        </p:sp>
      </p:grpSp>
      <p:sp>
        <p:nvSpPr>
          <p:cNvPr name="TextBox 4" id="4"/>
          <p:cNvSpPr txBox="true"/>
          <p:nvPr/>
        </p:nvSpPr>
        <p:spPr>
          <a:xfrm rot="0">
            <a:off x="7209242" y="942975"/>
            <a:ext cx="11078758" cy="3553964"/>
          </a:xfrm>
          <a:prstGeom prst="rect">
            <a:avLst/>
          </a:prstGeom>
        </p:spPr>
        <p:txBody>
          <a:bodyPr anchor="t" rtlCol="false" tIns="0" lIns="0" bIns="0" rIns="0">
            <a:spAutoFit/>
          </a:bodyPr>
          <a:lstStyle/>
          <a:p>
            <a:pPr algn="l">
              <a:lnSpc>
                <a:spcPts val="5372"/>
              </a:lnSpc>
            </a:pPr>
            <a:r>
              <a:rPr lang="en-US" sz="4477" b="true">
                <a:solidFill>
                  <a:srgbClr val="000000"/>
                </a:solidFill>
                <a:latin typeface="Calibri (MS) Bold"/>
                <a:ea typeface="Calibri (MS) Bold"/>
                <a:cs typeface="Calibri (MS) Bold"/>
                <a:sym typeface="Calibri (MS) Bold"/>
              </a:rPr>
              <a:t>« Spaghettieis » : la glace Spaghetti</a:t>
            </a:r>
            <a:r>
              <a:rPr lang="en-US" sz="4477">
                <a:solidFill>
                  <a:srgbClr val="000000"/>
                </a:solidFill>
                <a:latin typeface="Calibri (MS)"/>
                <a:ea typeface="Calibri (MS)"/>
                <a:cs typeface="Calibri (MS)"/>
                <a:sym typeface="Calibri (MS)"/>
              </a:rPr>
              <a:t> c’est de la glace à la vanille sous forme de spaghetti avec de la confiture et de la crème chantilly. C’est très populaire en Allemagne. Cela a été créé par deux Germano-italiens en Allemagne. </a:t>
            </a:r>
          </a:p>
        </p:txBody>
      </p:sp>
    </p:spTree>
  </p:cSld>
  <p:clrMapOvr>
    <a:masterClrMapping/>
  </p:clrMapOvr>
  <p:transition spd="fast">
    <p:fade/>
  </p:transition>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grpSp>
        <p:nvGrpSpPr>
          <p:cNvPr name="Group 2" id="2"/>
          <p:cNvGrpSpPr/>
          <p:nvPr/>
        </p:nvGrpSpPr>
        <p:grpSpPr>
          <a:xfrm rot="0">
            <a:off x="915495" y="410670"/>
            <a:ext cx="16478288" cy="1719167"/>
            <a:chOff x="0" y="0"/>
            <a:chExt cx="21971051" cy="2292223"/>
          </a:xfrm>
        </p:grpSpPr>
        <p:sp>
          <p:nvSpPr>
            <p:cNvPr name="Freeform 3" id="3"/>
            <p:cNvSpPr/>
            <p:nvPr/>
          </p:nvSpPr>
          <p:spPr>
            <a:xfrm flipH="false" flipV="false" rot="0">
              <a:off x="0" y="0"/>
              <a:ext cx="21971048" cy="2292229"/>
            </a:xfrm>
            <a:custGeom>
              <a:avLst/>
              <a:gdLst/>
              <a:ahLst/>
              <a:cxnLst/>
              <a:rect r="r" b="b" t="t" l="l"/>
              <a:pathLst>
                <a:path h="2292229" w="21971048">
                  <a:moveTo>
                    <a:pt x="0" y="0"/>
                  </a:moveTo>
                  <a:lnTo>
                    <a:pt x="21971048" y="0"/>
                  </a:lnTo>
                  <a:lnTo>
                    <a:pt x="21971048" y="2292229"/>
                  </a:lnTo>
                  <a:lnTo>
                    <a:pt x="0" y="2292229"/>
                  </a:lnTo>
                  <a:close/>
                </a:path>
              </a:pathLst>
            </a:custGeom>
            <a:blipFill>
              <a:blip r:embed="rId2">
                <a:alphaModFix amt="0"/>
              </a:blip>
              <a:stretch>
                <a:fillRect l="0" t="-136764" r="0" b="-136764"/>
              </a:stretch>
            </a:blipFill>
          </p:spPr>
        </p:sp>
        <p:sp>
          <p:nvSpPr>
            <p:cNvPr name="TextBox 4" id="4"/>
            <p:cNvSpPr txBox="true"/>
            <p:nvPr/>
          </p:nvSpPr>
          <p:spPr>
            <a:xfrm>
              <a:off x="0" y="-28575"/>
              <a:ext cx="21971051" cy="2320798"/>
            </a:xfrm>
            <a:prstGeom prst="rect">
              <a:avLst/>
            </a:prstGeom>
          </p:spPr>
          <p:txBody>
            <a:bodyPr anchor="ctr" rtlCol="false" tIns="0" lIns="0" bIns="0" rIns="0"/>
            <a:lstStyle/>
            <a:p>
              <a:pPr algn="ctr">
                <a:lnSpc>
                  <a:spcPts val="9590"/>
                </a:lnSpc>
              </a:pPr>
              <a:r>
                <a:rPr lang="en-US" sz="7992" u="sng">
                  <a:solidFill>
                    <a:srgbClr val="000000"/>
                  </a:solidFill>
                  <a:latin typeface="Arial"/>
                  <a:ea typeface="Arial"/>
                  <a:cs typeface="Arial"/>
                  <a:sym typeface="Arial"/>
                </a:rPr>
                <a:t>Présentation des correspondants</a:t>
              </a:r>
            </a:p>
          </p:txBody>
        </p:sp>
      </p:grpSp>
      <p:grpSp>
        <p:nvGrpSpPr>
          <p:cNvPr name="Group 5" id="5"/>
          <p:cNvGrpSpPr/>
          <p:nvPr/>
        </p:nvGrpSpPr>
        <p:grpSpPr>
          <a:xfrm rot="0">
            <a:off x="915495" y="1961779"/>
            <a:ext cx="9788623" cy="7729404"/>
            <a:chOff x="0" y="0"/>
            <a:chExt cx="13051498" cy="10305872"/>
          </a:xfrm>
        </p:grpSpPr>
        <p:sp>
          <p:nvSpPr>
            <p:cNvPr name="Freeform 6" id="6"/>
            <p:cNvSpPr/>
            <p:nvPr/>
          </p:nvSpPr>
          <p:spPr>
            <a:xfrm flipH="false" flipV="false" rot="0">
              <a:off x="0" y="0"/>
              <a:ext cx="13051537" cy="10305923"/>
            </a:xfrm>
            <a:custGeom>
              <a:avLst/>
              <a:gdLst/>
              <a:ahLst/>
              <a:cxnLst/>
              <a:rect r="r" b="b" t="t" l="l"/>
              <a:pathLst>
                <a:path h="10305923" w="13051537">
                  <a:moveTo>
                    <a:pt x="0" y="0"/>
                  </a:moveTo>
                  <a:lnTo>
                    <a:pt x="13051537" y="0"/>
                  </a:lnTo>
                  <a:lnTo>
                    <a:pt x="13051537" y="10305923"/>
                  </a:lnTo>
                  <a:lnTo>
                    <a:pt x="0" y="10305923"/>
                  </a:lnTo>
                  <a:lnTo>
                    <a:pt x="0" y="0"/>
                  </a:lnTo>
                  <a:close/>
                </a:path>
              </a:pathLst>
            </a:custGeom>
            <a:blipFill>
              <a:blip r:embed="rId3"/>
              <a:stretch>
                <a:fillRect l="0" t="-63882" r="0" b="-61136"/>
              </a:stretch>
            </a:blipFill>
          </p:spPr>
        </p:sp>
      </p:grpSp>
      <p:sp>
        <p:nvSpPr>
          <p:cNvPr name="TextBox 7" id="7"/>
          <p:cNvSpPr txBox="true"/>
          <p:nvPr/>
        </p:nvSpPr>
        <p:spPr>
          <a:xfrm rot="0">
            <a:off x="11533708" y="2146259"/>
            <a:ext cx="6359261" cy="5217071"/>
          </a:xfrm>
          <a:prstGeom prst="rect">
            <a:avLst/>
          </a:prstGeom>
        </p:spPr>
        <p:txBody>
          <a:bodyPr anchor="t" rtlCol="false" tIns="0" lIns="0" bIns="0" rIns="0">
            <a:spAutoFit/>
          </a:bodyPr>
          <a:lstStyle/>
          <a:p>
            <a:pPr algn="l">
              <a:lnSpc>
                <a:spcPts val="3923"/>
              </a:lnSpc>
            </a:pPr>
            <a:r>
              <a:rPr lang="en-US" sz="3269">
                <a:solidFill>
                  <a:srgbClr val="000000"/>
                </a:solidFill>
                <a:latin typeface="Arial"/>
                <a:ea typeface="Arial"/>
                <a:cs typeface="Arial"/>
                <a:sym typeface="Arial"/>
              </a:rPr>
              <a:t>Bonjour, aujourd’hui nous allons vous présenter l’une des raisons principales de  pourquoi il faut faire l’échange avec Winnenden : </a:t>
            </a:r>
            <a:r>
              <a:rPr lang="en-US" sz="3269" b="true">
                <a:solidFill>
                  <a:srgbClr val="000000"/>
                </a:solidFill>
                <a:latin typeface="Arial Bold"/>
                <a:ea typeface="Arial Bold"/>
                <a:cs typeface="Arial Bold"/>
                <a:sym typeface="Arial Bold"/>
              </a:rPr>
              <a:t> les correspondants !!</a:t>
            </a:r>
            <a:r>
              <a:rPr lang="en-US" sz="3269">
                <a:solidFill>
                  <a:srgbClr val="000000"/>
                </a:solidFill>
                <a:latin typeface="Arial"/>
                <a:ea typeface="Arial"/>
                <a:cs typeface="Arial"/>
                <a:sym typeface="Arial"/>
              </a:rPr>
              <a:t> Or, nous n’avons pas envie de les qualifier de ce terme. Car au fil de l’échange nous nous sommes rendu compte que c’est bien plus que ça, se sont des vrais amis !  </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grpSp>
        <p:nvGrpSpPr>
          <p:cNvPr name="Group 2" id="2"/>
          <p:cNvGrpSpPr/>
          <p:nvPr/>
        </p:nvGrpSpPr>
        <p:grpSpPr>
          <a:xfrm rot="0">
            <a:off x="4057612" y="327612"/>
            <a:ext cx="10001802" cy="9026795"/>
            <a:chOff x="0" y="0"/>
            <a:chExt cx="13335737" cy="12035726"/>
          </a:xfrm>
        </p:grpSpPr>
        <p:sp>
          <p:nvSpPr>
            <p:cNvPr name="Freeform 3" id="3"/>
            <p:cNvSpPr/>
            <p:nvPr/>
          </p:nvSpPr>
          <p:spPr>
            <a:xfrm flipH="false" flipV="false" rot="0">
              <a:off x="0" y="0"/>
              <a:ext cx="13335763" cy="12035790"/>
            </a:xfrm>
            <a:custGeom>
              <a:avLst/>
              <a:gdLst/>
              <a:ahLst/>
              <a:cxnLst/>
              <a:rect r="r" b="b" t="t" l="l"/>
              <a:pathLst>
                <a:path h="12035790" w="13335763">
                  <a:moveTo>
                    <a:pt x="0" y="0"/>
                  </a:moveTo>
                  <a:lnTo>
                    <a:pt x="13335763" y="0"/>
                  </a:lnTo>
                  <a:lnTo>
                    <a:pt x="13335763" y="12035790"/>
                  </a:lnTo>
                  <a:lnTo>
                    <a:pt x="0" y="12035790"/>
                  </a:lnTo>
                  <a:lnTo>
                    <a:pt x="0" y="0"/>
                  </a:lnTo>
                  <a:close/>
                </a:path>
              </a:pathLst>
            </a:custGeom>
            <a:blipFill>
              <a:blip r:embed="rId2"/>
              <a:stretch>
                <a:fillRect l="0" t="-55892" r="0" b="-40981"/>
              </a:stretch>
            </a:blipFill>
          </p:spPr>
        </p:sp>
      </p:grpSp>
      <p:grpSp>
        <p:nvGrpSpPr>
          <p:cNvPr name="Group 4" id="4"/>
          <p:cNvGrpSpPr/>
          <p:nvPr/>
        </p:nvGrpSpPr>
        <p:grpSpPr>
          <a:xfrm rot="0">
            <a:off x="11770671" y="3923557"/>
            <a:ext cx="2615708" cy="653929"/>
            <a:chOff x="0" y="0"/>
            <a:chExt cx="3487610" cy="871906"/>
          </a:xfrm>
        </p:grpSpPr>
        <p:sp>
          <p:nvSpPr>
            <p:cNvPr name="Freeform 5" id="5"/>
            <p:cNvSpPr/>
            <p:nvPr/>
          </p:nvSpPr>
          <p:spPr>
            <a:xfrm flipH="false" flipV="false" rot="0">
              <a:off x="0" y="0"/>
              <a:ext cx="3487547" cy="871855"/>
            </a:xfrm>
            <a:custGeom>
              <a:avLst/>
              <a:gdLst/>
              <a:ahLst/>
              <a:cxnLst/>
              <a:rect r="r" b="b" t="t" l="l"/>
              <a:pathLst>
                <a:path h="871855" w="3487547">
                  <a:moveTo>
                    <a:pt x="0" y="435991"/>
                  </a:moveTo>
                  <a:lnTo>
                    <a:pt x="871855" y="0"/>
                  </a:lnTo>
                  <a:lnTo>
                    <a:pt x="871855" y="217932"/>
                  </a:lnTo>
                  <a:lnTo>
                    <a:pt x="3487547" y="217932"/>
                  </a:lnTo>
                  <a:lnTo>
                    <a:pt x="3487547" y="653923"/>
                  </a:lnTo>
                  <a:lnTo>
                    <a:pt x="871855" y="653923"/>
                  </a:lnTo>
                  <a:lnTo>
                    <a:pt x="871855" y="871855"/>
                  </a:lnTo>
                  <a:close/>
                </a:path>
              </a:pathLst>
            </a:custGeom>
            <a:solidFill>
              <a:srgbClr val="729FCF"/>
            </a:solidFill>
          </p:spPr>
        </p:sp>
        <p:sp>
          <p:nvSpPr>
            <p:cNvPr name="Freeform 6" id="6"/>
            <p:cNvSpPr/>
            <p:nvPr/>
          </p:nvSpPr>
          <p:spPr>
            <a:xfrm flipH="false" flipV="false" rot="0">
              <a:off x="-1651" y="-1574"/>
              <a:ext cx="3490722" cy="875080"/>
            </a:xfrm>
            <a:custGeom>
              <a:avLst/>
              <a:gdLst/>
              <a:ahLst/>
              <a:cxnLst/>
              <a:rect r="r" b="b" t="t" l="l"/>
              <a:pathLst>
                <a:path h="875080" w="3490722">
                  <a:moveTo>
                    <a:pt x="889" y="436168"/>
                  </a:moveTo>
                  <a:lnTo>
                    <a:pt x="872871" y="177"/>
                  </a:lnTo>
                  <a:cubicBezTo>
                    <a:pt x="873379" y="-77"/>
                    <a:pt x="873887" y="-77"/>
                    <a:pt x="874395" y="304"/>
                  </a:cubicBezTo>
                  <a:cubicBezTo>
                    <a:pt x="874903" y="685"/>
                    <a:pt x="875157" y="1066"/>
                    <a:pt x="875157" y="1701"/>
                  </a:cubicBezTo>
                  <a:lnTo>
                    <a:pt x="875157" y="219506"/>
                  </a:lnTo>
                  <a:lnTo>
                    <a:pt x="873633" y="219506"/>
                  </a:lnTo>
                  <a:lnTo>
                    <a:pt x="873633" y="217982"/>
                  </a:lnTo>
                  <a:lnTo>
                    <a:pt x="3489198" y="217982"/>
                  </a:lnTo>
                  <a:cubicBezTo>
                    <a:pt x="3490087" y="217982"/>
                    <a:pt x="3490722" y="218744"/>
                    <a:pt x="3490722" y="219506"/>
                  </a:cubicBezTo>
                  <a:lnTo>
                    <a:pt x="3490722" y="655497"/>
                  </a:lnTo>
                  <a:cubicBezTo>
                    <a:pt x="3490722" y="656386"/>
                    <a:pt x="3489960" y="657021"/>
                    <a:pt x="3489198" y="657021"/>
                  </a:cubicBezTo>
                  <a:lnTo>
                    <a:pt x="873506" y="657021"/>
                  </a:lnTo>
                  <a:lnTo>
                    <a:pt x="873506" y="655497"/>
                  </a:lnTo>
                  <a:lnTo>
                    <a:pt x="875030" y="655497"/>
                  </a:lnTo>
                  <a:lnTo>
                    <a:pt x="875030" y="873429"/>
                  </a:lnTo>
                  <a:cubicBezTo>
                    <a:pt x="875030" y="873937"/>
                    <a:pt x="874776" y="874445"/>
                    <a:pt x="874268" y="874826"/>
                  </a:cubicBezTo>
                  <a:cubicBezTo>
                    <a:pt x="873760" y="875207"/>
                    <a:pt x="873252" y="875080"/>
                    <a:pt x="872744" y="874953"/>
                  </a:cubicBezTo>
                  <a:lnTo>
                    <a:pt x="889" y="438962"/>
                  </a:lnTo>
                  <a:cubicBezTo>
                    <a:pt x="381" y="438708"/>
                    <a:pt x="0" y="438200"/>
                    <a:pt x="0" y="437565"/>
                  </a:cubicBezTo>
                  <a:cubicBezTo>
                    <a:pt x="0" y="436930"/>
                    <a:pt x="381" y="436422"/>
                    <a:pt x="889" y="436168"/>
                  </a:cubicBezTo>
                  <a:moveTo>
                    <a:pt x="2286" y="438962"/>
                  </a:moveTo>
                  <a:lnTo>
                    <a:pt x="1651" y="437565"/>
                  </a:lnTo>
                  <a:lnTo>
                    <a:pt x="2413" y="436168"/>
                  </a:lnTo>
                  <a:lnTo>
                    <a:pt x="874268" y="872032"/>
                  </a:lnTo>
                  <a:lnTo>
                    <a:pt x="873506" y="873429"/>
                  </a:lnTo>
                  <a:lnTo>
                    <a:pt x="871982" y="873429"/>
                  </a:lnTo>
                  <a:lnTo>
                    <a:pt x="871982" y="655497"/>
                  </a:lnTo>
                  <a:cubicBezTo>
                    <a:pt x="871982" y="654608"/>
                    <a:pt x="872744" y="653973"/>
                    <a:pt x="873506" y="653973"/>
                  </a:cubicBezTo>
                  <a:lnTo>
                    <a:pt x="3489198" y="653973"/>
                  </a:lnTo>
                  <a:lnTo>
                    <a:pt x="3489198" y="655497"/>
                  </a:lnTo>
                  <a:lnTo>
                    <a:pt x="3487674" y="655497"/>
                  </a:lnTo>
                  <a:lnTo>
                    <a:pt x="3487674" y="219506"/>
                  </a:lnTo>
                  <a:lnTo>
                    <a:pt x="3489198" y="219506"/>
                  </a:lnTo>
                  <a:lnTo>
                    <a:pt x="3489198" y="221030"/>
                  </a:lnTo>
                  <a:lnTo>
                    <a:pt x="873506" y="221030"/>
                  </a:lnTo>
                  <a:cubicBezTo>
                    <a:pt x="872617" y="221030"/>
                    <a:pt x="871982" y="220268"/>
                    <a:pt x="871982" y="219506"/>
                  </a:cubicBezTo>
                  <a:lnTo>
                    <a:pt x="871982" y="1574"/>
                  </a:lnTo>
                  <a:lnTo>
                    <a:pt x="873506" y="1574"/>
                  </a:lnTo>
                  <a:lnTo>
                    <a:pt x="874268" y="2971"/>
                  </a:lnTo>
                  <a:lnTo>
                    <a:pt x="2413" y="438962"/>
                  </a:lnTo>
                  <a:close/>
                </a:path>
              </a:pathLst>
            </a:custGeom>
            <a:solidFill>
              <a:srgbClr val="3465A4"/>
            </a:solidFill>
          </p:spPr>
        </p:sp>
      </p:grpSp>
      <p:sp>
        <p:nvSpPr>
          <p:cNvPr name="TextBox 7" id="7"/>
          <p:cNvSpPr txBox="true"/>
          <p:nvPr/>
        </p:nvSpPr>
        <p:spPr>
          <a:xfrm rot="0">
            <a:off x="14476381" y="167850"/>
            <a:ext cx="3089634" cy="5982443"/>
          </a:xfrm>
          <a:prstGeom prst="rect">
            <a:avLst/>
          </a:prstGeom>
        </p:spPr>
        <p:txBody>
          <a:bodyPr anchor="t" rtlCol="false" tIns="0" lIns="0" bIns="0" rIns="0">
            <a:spAutoFit/>
          </a:bodyPr>
          <a:lstStyle/>
          <a:p>
            <a:pPr algn="l">
              <a:lnSpc>
                <a:spcPts val="2615"/>
              </a:lnSpc>
            </a:pPr>
            <a:r>
              <a:rPr lang="en-US" sz="2179" u="sng">
                <a:solidFill>
                  <a:srgbClr val="000000"/>
                </a:solidFill>
                <a:latin typeface="Arial"/>
                <a:ea typeface="Arial"/>
                <a:cs typeface="Arial"/>
                <a:sym typeface="Arial"/>
              </a:rPr>
              <a:t>Noms </a:t>
            </a:r>
            <a:r>
              <a:rPr lang="en-US" sz="2179">
                <a:solidFill>
                  <a:srgbClr val="000000"/>
                </a:solidFill>
                <a:latin typeface="Arial"/>
                <a:ea typeface="Arial"/>
                <a:cs typeface="Arial"/>
                <a:sym typeface="Arial"/>
              </a:rPr>
              <a:t>: Iason gkotzamanidis</a:t>
            </a:r>
          </a:p>
          <a:p>
            <a:pPr algn="l">
              <a:lnSpc>
                <a:spcPts val="2615"/>
              </a:lnSpc>
            </a:pPr>
            <a:r>
              <a:rPr lang="en-US" sz="2179" u="sng">
                <a:solidFill>
                  <a:srgbClr val="000000"/>
                </a:solidFill>
                <a:latin typeface="Arial"/>
                <a:ea typeface="Arial"/>
                <a:cs typeface="Arial"/>
                <a:sym typeface="Arial"/>
              </a:rPr>
              <a:t>Age :</a:t>
            </a:r>
            <a:r>
              <a:rPr lang="en-US" sz="2179">
                <a:solidFill>
                  <a:srgbClr val="000000"/>
                </a:solidFill>
                <a:latin typeface="Arial"/>
                <a:ea typeface="Arial"/>
                <a:cs typeface="Arial"/>
                <a:sym typeface="Arial"/>
              </a:rPr>
              <a:t> 15</a:t>
            </a:r>
          </a:p>
          <a:p>
            <a:pPr algn="l">
              <a:lnSpc>
                <a:spcPts val="2615"/>
              </a:lnSpc>
            </a:pPr>
            <a:r>
              <a:rPr lang="en-US" sz="2179" u="sng">
                <a:solidFill>
                  <a:srgbClr val="000000"/>
                </a:solidFill>
                <a:latin typeface="Arial"/>
                <a:ea typeface="Arial"/>
                <a:cs typeface="Arial"/>
                <a:sym typeface="Arial"/>
              </a:rPr>
              <a:t>Loisirs </a:t>
            </a:r>
            <a:r>
              <a:rPr lang="en-US" sz="2179">
                <a:solidFill>
                  <a:srgbClr val="000000"/>
                </a:solidFill>
                <a:latin typeface="Arial"/>
                <a:ea typeface="Arial"/>
                <a:cs typeface="Arial"/>
                <a:sym typeface="Arial"/>
              </a:rPr>
              <a:t>: jouer au foot et passer du temps avec ses amis.</a:t>
            </a:r>
          </a:p>
          <a:p>
            <a:pPr algn="l">
              <a:lnSpc>
                <a:spcPts val="2615"/>
              </a:lnSpc>
            </a:pPr>
            <a:r>
              <a:rPr lang="en-US" sz="2179">
                <a:solidFill>
                  <a:srgbClr val="000000"/>
                </a:solidFill>
                <a:latin typeface="Arial"/>
                <a:ea typeface="Arial"/>
                <a:cs typeface="Arial"/>
                <a:sym typeface="Arial"/>
              </a:rPr>
              <a:t>Iason était sûrement la personne la plus drôle de cet échange. Mais ce n’était pas sa seule qualité, c’est aussi un excellent coiffeur comme vous pouvez le remarquer sur la tête de william. C’est aussi chez lui que nous nous retrouvions le soir à partager une pizza et à rigoler.</a:t>
            </a:r>
          </a:p>
        </p:txBody>
      </p:sp>
      <p:grpSp>
        <p:nvGrpSpPr>
          <p:cNvPr name="Group 8" id="8"/>
          <p:cNvGrpSpPr/>
          <p:nvPr/>
        </p:nvGrpSpPr>
        <p:grpSpPr>
          <a:xfrm rot="2296200">
            <a:off x="9503512" y="5876182"/>
            <a:ext cx="5094084" cy="808911"/>
            <a:chOff x="0" y="0"/>
            <a:chExt cx="6792112" cy="1078548"/>
          </a:xfrm>
        </p:grpSpPr>
        <p:sp>
          <p:nvSpPr>
            <p:cNvPr name="Freeform 9" id="9"/>
            <p:cNvSpPr/>
            <p:nvPr/>
          </p:nvSpPr>
          <p:spPr>
            <a:xfrm flipH="false" flipV="false" rot="0">
              <a:off x="0" y="0"/>
              <a:ext cx="6792087" cy="1078484"/>
            </a:xfrm>
            <a:custGeom>
              <a:avLst/>
              <a:gdLst/>
              <a:ahLst/>
              <a:cxnLst/>
              <a:rect r="r" b="b" t="t" l="l"/>
              <a:pathLst>
                <a:path h="1078484" w="6792087">
                  <a:moveTo>
                    <a:pt x="0" y="539242"/>
                  </a:moveTo>
                  <a:lnTo>
                    <a:pt x="1697990" y="0"/>
                  </a:lnTo>
                  <a:lnTo>
                    <a:pt x="1697990" y="269621"/>
                  </a:lnTo>
                  <a:lnTo>
                    <a:pt x="6792087" y="269621"/>
                  </a:lnTo>
                  <a:lnTo>
                    <a:pt x="6792087" y="808863"/>
                  </a:lnTo>
                  <a:lnTo>
                    <a:pt x="1697990" y="808863"/>
                  </a:lnTo>
                  <a:lnTo>
                    <a:pt x="1697990" y="1078484"/>
                  </a:lnTo>
                  <a:close/>
                </a:path>
              </a:pathLst>
            </a:custGeom>
            <a:solidFill>
              <a:srgbClr val="729FCF"/>
            </a:solidFill>
          </p:spPr>
        </p:sp>
        <p:sp>
          <p:nvSpPr>
            <p:cNvPr name="Freeform 10" id="10"/>
            <p:cNvSpPr/>
            <p:nvPr/>
          </p:nvSpPr>
          <p:spPr>
            <a:xfrm flipH="false" flipV="false" rot="0">
              <a:off x="-1651" y="-1600"/>
              <a:ext cx="6795262" cy="1081658"/>
            </a:xfrm>
            <a:custGeom>
              <a:avLst/>
              <a:gdLst/>
              <a:ahLst/>
              <a:cxnLst/>
              <a:rect r="r" b="b" t="t" l="l"/>
              <a:pathLst>
                <a:path h="1081658" w="6795262">
                  <a:moveTo>
                    <a:pt x="1143" y="539318"/>
                  </a:moveTo>
                  <a:lnTo>
                    <a:pt x="1699133" y="76"/>
                  </a:lnTo>
                  <a:cubicBezTo>
                    <a:pt x="1699641" y="-51"/>
                    <a:pt x="1700149" y="-51"/>
                    <a:pt x="1700530" y="330"/>
                  </a:cubicBezTo>
                  <a:cubicBezTo>
                    <a:pt x="1700911" y="711"/>
                    <a:pt x="1701165" y="1092"/>
                    <a:pt x="1701165" y="1600"/>
                  </a:cubicBezTo>
                  <a:lnTo>
                    <a:pt x="1701165" y="271221"/>
                  </a:lnTo>
                  <a:lnTo>
                    <a:pt x="1699641" y="271221"/>
                  </a:lnTo>
                  <a:lnTo>
                    <a:pt x="1699641" y="269697"/>
                  </a:lnTo>
                  <a:lnTo>
                    <a:pt x="6793738" y="269697"/>
                  </a:lnTo>
                  <a:cubicBezTo>
                    <a:pt x="6794627" y="269697"/>
                    <a:pt x="6795262" y="270459"/>
                    <a:pt x="6795262" y="271221"/>
                  </a:cubicBezTo>
                  <a:lnTo>
                    <a:pt x="6795262" y="810463"/>
                  </a:lnTo>
                  <a:cubicBezTo>
                    <a:pt x="6795262" y="811352"/>
                    <a:pt x="6794500" y="811987"/>
                    <a:pt x="6793738" y="811987"/>
                  </a:cubicBezTo>
                  <a:lnTo>
                    <a:pt x="1699641" y="811987"/>
                  </a:lnTo>
                  <a:lnTo>
                    <a:pt x="1699641" y="810463"/>
                  </a:lnTo>
                  <a:lnTo>
                    <a:pt x="1701165" y="810463"/>
                  </a:lnTo>
                  <a:lnTo>
                    <a:pt x="1701165" y="1080084"/>
                  </a:lnTo>
                  <a:cubicBezTo>
                    <a:pt x="1701165" y="1080592"/>
                    <a:pt x="1700911" y="1081100"/>
                    <a:pt x="1700530" y="1081354"/>
                  </a:cubicBezTo>
                  <a:cubicBezTo>
                    <a:pt x="1700149" y="1081608"/>
                    <a:pt x="1699641" y="1081735"/>
                    <a:pt x="1699133" y="1081608"/>
                  </a:cubicBezTo>
                  <a:lnTo>
                    <a:pt x="1143" y="542366"/>
                  </a:lnTo>
                  <a:cubicBezTo>
                    <a:pt x="508" y="542112"/>
                    <a:pt x="0" y="541604"/>
                    <a:pt x="0" y="540842"/>
                  </a:cubicBezTo>
                  <a:cubicBezTo>
                    <a:pt x="0" y="540080"/>
                    <a:pt x="508" y="539572"/>
                    <a:pt x="1143" y="539318"/>
                  </a:cubicBezTo>
                  <a:moveTo>
                    <a:pt x="2159" y="542366"/>
                  </a:moveTo>
                  <a:lnTo>
                    <a:pt x="1651" y="540842"/>
                  </a:lnTo>
                  <a:lnTo>
                    <a:pt x="2159" y="539318"/>
                  </a:lnTo>
                  <a:lnTo>
                    <a:pt x="1700149" y="1078560"/>
                  </a:lnTo>
                  <a:lnTo>
                    <a:pt x="1699641" y="1080084"/>
                  </a:lnTo>
                  <a:lnTo>
                    <a:pt x="1698117" y="1080084"/>
                  </a:lnTo>
                  <a:lnTo>
                    <a:pt x="1698117" y="810463"/>
                  </a:lnTo>
                  <a:cubicBezTo>
                    <a:pt x="1698117" y="809574"/>
                    <a:pt x="1698879" y="808939"/>
                    <a:pt x="1699641" y="808939"/>
                  </a:cubicBezTo>
                  <a:lnTo>
                    <a:pt x="6793738" y="808939"/>
                  </a:lnTo>
                  <a:lnTo>
                    <a:pt x="6793738" y="810463"/>
                  </a:lnTo>
                  <a:lnTo>
                    <a:pt x="6792214" y="810463"/>
                  </a:lnTo>
                  <a:lnTo>
                    <a:pt x="6792214" y="271221"/>
                  </a:lnTo>
                  <a:lnTo>
                    <a:pt x="6793738" y="271221"/>
                  </a:lnTo>
                  <a:lnTo>
                    <a:pt x="6793738" y="272745"/>
                  </a:lnTo>
                  <a:lnTo>
                    <a:pt x="1699641" y="272745"/>
                  </a:lnTo>
                  <a:cubicBezTo>
                    <a:pt x="1698752" y="272745"/>
                    <a:pt x="1698117" y="271983"/>
                    <a:pt x="1698117" y="271221"/>
                  </a:cubicBezTo>
                  <a:lnTo>
                    <a:pt x="1698117" y="1600"/>
                  </a:lnTo>
                  <a:lnTo>
                    <a:pt x="1699641" y="1600"/>
                  </a:lnTo>
                  <a:lnTo>
                    <a:pt x="1700149" y="3124"/>
                  </a:lnTo>
                  <a:lnTo>
                    <a:pt x="2159" y="542366"/>
                  </a:lnTo>
                  <a:close/>
                </a:path>
              </a:pathLst>
            </a:custGeom>
            <a:solidFill>
              <a:srgbClr val="3465A4"/>
            </a:solidFill>
          </p:spPr>
        </p:sp>
      </p:grpSp>
      <p:sp>
        <p:nvSpPr>
          <p:cNvPr name="TextBox 11" id="11"/>
          <p:cNvSpPr txBox="true"/>
          <p:nvPr/>
        </p:nvSpPr>
        <p:spPr>
          <a:xfrm rot="0">
            <a:off x="14391370" y="6238246"/>
            <a:ext cx="3828564" cy="4122677"/>
          </a:xfrm>
          <a:prstGeom prst="rect">
            <a:avLst/>
          </a:prstGeom>
        </p:spPr>
        <p:txBody>
          <a:bodyPr anchor="t" rtlCol="false" tIns="0" lIns="0" bIns="0" rIns="0">
            <a:spAutoFit/>
          </a:bodyPr>
          <a:lstStyle/>
          <a:p>
            <a:pPr algn="l">
              <a:lnSpc>
                <a:spcPts val="2615"/>
              </a:lnSpc>
            </a:pPr>
            <a:r>
              <a:rPr lang="en-US" sz="2179" u="sng">
                <a:solidFill>
                  <a:srgbClr val="000000"/>
                </a:solidFill>
                <a:latin typeface="Arial"/>
                <a:ea typeface="Arial"/>
                <a:cs typeface="Arial"/>
                <a:sym typeface="Arial"/>
              </a:rPr>
              <a:t>Noms </a:t>
            </a:r>
            <a:r>
              <a:rPr lang="en-US" sz="2179">
                <a:solidFill>
                  <a:srgbClr val="000000"/>
                </a:solidFill>
                <a:latin typeface="Arial"/>
                <a:ea typeface="Arial"/>
                <a:cs typeface="Arial"/>
                <a:sym typeface="Arial"/>
              </a:rPr>
              <a:t>: Leon Del</a:t>
            </a:r>
          </a:p>
          <a:p>
            <a:pPr algn="l">
              <a:lnSpc>
                <a:spcPts val="2615"/>
              </a:lnSpc>
            </a:pPr>
            <a:r>
              <a:rPr lang="en-US" sz="2179" u="sng">
                <a:solidFill>
                  <a:srgbClr val="000000"/>
                </a:solidFill>
                <a:latin typeface="Arial"/>
                <a:ea typeface="Arial"/>
                <a:cs typeface="Arial"/>
                <a:sym typeface="Arial"/>
              </a:rPr>
              <a:t>Age :</a:t>
            </a:r>
            <a:r>
              <a:rPr lang="en-US" sz="2179">
                <a:solidFill>
                  <a:srgbClr val="000000"/>
                </a:solidFill>
                <a:latin typeface="Arial"/>
                <a:ea typeface="Arial"/>
                <a:cs typeface="Arial"/>
                <a:sym typeface="Arial"/>
              </a:rPr>
              <a:t> 15</a:t>
            </a:r>
          </a:p>
          <a:p>
            <a:pPr algn="l">
              <a:lnSpc>
                <a:spcPts val="2615"/>
              </a:lnSpc>
            </a:pPr>
            <a:r>
              <a:rPr lang="en-US" sz="2179" u="sng">
                <a:solidFill>
                  <a:srgbClr val="000000"/>
                </a:solidFill>
                <a:latin typeface="Arial"/>
                <a:ea typeface="Arial"/>
                <a:cs typeface="Arial"/>
                <a:sym typeface="Arial"/>
              </a:rPr>
              <a:t>Loisirs :</a:t>
            </a:r>
            <a:r>
              <a:rPr lang="en-US" sz="2179">
                <a:solidFill>
                  <a:srgbClr val="000000"/>
                </a:solidFill>
                <a:latin typeface="Arial"/>
                <a:ea typeface="Arial"/>
                <a:cs typeface="Arial"/>
                <a:sym typeface="Arial"/>
              </a:rPr>
              <a:t> jouer au foot et passer du temps avec ses amis.</a:t>
            </a:r>
          </a:p>
          <a:p>
            <a:pPr algn="l">
              <a:lnSpc>
                <a:spcPts val="2615"/>
              </a:lnSpc>
            </a:pPr>
            <a:r>
              <a:rPr lang="en-US" sz="2179">
                <a:solidFill>
                  <a:srgbClr val="000000"/>
                </a:solidFill>
                <a:latin typeface="Arial"/>
                <a:ea typeface="Arial"/>
                <a:cs typeface="Arial"/>
                <a:sym typeface="Arial"/>
              </a:rPr>
              <a:t>Leon fut la révélation du voyage en Allemagne. Car lorsqu’ils sont venus en France, Leon était timide et restait en retrait. Mais lors du voyage en Allemagne, il nous a dévoilé toute sa gentillesse, et sa sympathie.</a:t>
            </a:r>
          </a:p>
        </p:txBody>
      </p:sp>
      <p:grpSp>
        <p:nvGrpSpPr>
          <p:cNvPr name="Group 12" id="12"/>
          <p:cNvGrpSpPr/>
          <p:nvPr/>
        </p:nvGrpSpPr>
        <p:grpSpPr>
          <a:xfrm rot="0">
            <a:off x="3596592" y="3269628"/>
            <a:ext cx="4577486" cy="653929"/>
            <a:chOff x="0" y="0"/>
            <a:chExt cx="6103315" cy="871906"/>
          </a:xfrm>
        </p:grpSpPr>
        <p:sp>
          <p:nvSpPr>
            <p:cNvPr name="Freeform 13" id="13"/>
            <p:cNvSpPr/>
            <p:nvPr/>
          </p:nvSpPr>
          <p:spPr>
            <a:xfrm flipH="false" flipV="false" rot="0">
              <a:off x="0" y="0"/>
              <a:ext cx="6103366" cy="871855"/>
            </a:xfrm>
            <a:custGeom>
              <a:avLst/>
              <a:gdLst/>
              <a:ahLst/>
              <a:cxnLst/>
              <a:rect r="r" b="b" t="t" l="l"/>
              <a:pathLst>
                <a:path h="871855" w="6103366">
                  <a:moveTo>
                    <a:pt x="0" y="217932"/>
                  </a:moveTo>
                  <a:lnTo>
                    <a:pt x="4577461" y="217932"/>
                  </a:lnTo>
                  <a:lnTo>
                    <a:pt x="4577461" y="0"/>
                  </a:lnTo>
                  <a:lnTo>
                    <a:pt x="6103366" y="435991"/>
                  </a:lnTo>
                  <a:lnTo>
                    <a:pt x="4577461" y="871855"/>
                  </a:lnTo>
                  <a:lnTo>
                    <a:pt x="4577461" y="653923"/>
                  </a:lnTo>
                  <a:lnTo>
                    <a:pt x="0" y="653923"/>
                  </a:lnTo>
                  <a:close/>
                </a:path>
              </a:pathLst>
            </a:custGeom>
            <a:solidFill>
              <a:srgbClr val="729FCF"/>
            </a:solidFill>
          </p:spPr>
        </p:sp>
        <p:sp>
          <p:nvSpPr>
            <p:cNvPr name="Freeform 14" id="14"/>
            <p:cNvSpPr/>
            <p:nvPr/>
          </p:nvSpPr>
          <p:spPr>
            <a:xfrm flipH="false" flipV="false" rot="0">
              <a:off x="-1524" y="-1574"/>
              <a:ext cx="6106414" cy="875003"/>
            </a:xfrm>
            <a:custGeom>
              <a:avLst/>
              <a:gdLst/>
              <a:ahLst/>
              <a:cxnLst/>
              <a:rect r="r" b="b" t="t" l="l"/>
              <a:pathLst>
                <a:path h="875003" w="6106414">
                  <a:moveTo>
                    <a:pt x="1524" y="217982"/>
                  </a:moveTo>
                  <a:lnTo>
                    <a:pt x="4578985" y="217982"/>
                  </a:lnTo>
                  <a:lnTo>
                    <a:pt x="4578985" y="219506"/>
                  </a:lnTo>
                  <a:lnTo>
                    <a:pt x="4577461" y="219506"/>
                  </a:lnTo>
                  <a:lnTo>
                    <a:pt x="4577461" y="1574"/>
                  </a:lnTo>
                  <a:cubicBezTo>
                    <a:pt x="4577461" y="1066"/>
                    <a:pt x="4577715" y="558"/>
                    <a:pt x="4578096" y="304"/>
                  </a:cubicBezTo>
                  <a:cubicBezTo>
                    <a:pt x="4578477" y="50"/>
                    <a:pt x="4578985" y="-77"/>
                    <a:pt x="4579493" y="50"/>
                  </a:cubicBezTo>
                  <a:lnTo>
                    <a:pt x="6105271" y="436041"/>
                  </a:lnTo>
                  <a:cubicBezTo>
                    <a:pt x="6105906" y="436295"/>
                    <a:pt x="6106414" y="436803"/>
                    <a:pt x="6106414" y="437565"/>
                  </a:cubicBezTo>
                  <a:cubicBezTo>
                    <a:pt x="6106414" y="438327"/>
                    <a:pt x="6105906" y="438835"/>
                    <a:pt x="6105271" y="439089"/>
                  </a:cubicBezTo>
                  <a:lnTo>
                    <a:pt x="4579493" y="874953"/>
                  </a:lnTo>
                  <a:cubicBezTo>
                    <a:pt x="4578985" y="875080"/>
                    <a:pt x="4578477" y="874953"/>
                    <a:pt x="4578096" y="874699"/>
                  </a:cubicBezTo>
                  <a:cubicBezTo>
                    <a:pt x="4577715" y="874445"/>
                    <a:pt x="4577461" y="873937"/>
                    <a:pt x="4577461" y="873429"/>
                  </a:cubicBezTo>
                  <a:lnTo>
                    <a:pt x="4577461" y="655497"/>
                  </a:lnTo>
                  <a:lnTo>
                    <a:pt x="4578985" y="655497"/>
                  </a:lnTo>
                  <a:lnTo>
                    <a:pt x="4578985" y="657021"/>
                  </a:lnTo>
                  <a:lnTo>
                    <a:pt x="1524" y="657021"/>
                  </a:lnTo>
                  <a:cubicBezTo>
                    <a:pt x="635" y="657021"/>
                    <a:pt x="0" y="656259"/>
                    <a:pt x="0" y="655497"/>
                  </a:cubicBezTo>
                  <a:lnTo>
                    <a:pt x="0" y="219506"/>
                  </a:lnTo>
                  <a:cubicBezTo>
                    <a:pt x="0" y="218617"/>
                    <a:pt x="762" y="217982"/>
                    <a:pt x="1524" y="217982"/>
                  </a:cubicBezTo>
                  <a:moveTo>
                    <a:pt x="1524" y="221157"/>
                  </a:moveTo>
                  <a:lnTo>
                    <a:pt x="1524" y="219633"/>
                  </a:lnTo>
                  <a:lnTo>
                    <a:pt x="3048" y="219633"/>
                  </a:lnTo>
                  <a:lnTo>
                    <a:pt x="3048" y="655497"/>
                  </a:lnTo>
                  <a:lnTo>
                    <a:pt x="1524" y="655497"/>
                  </a:lnTo>
                  <a:lnTo>
                    <a:pt x="1524" y="653973"/>
                  </a:lnTo>
                  <a:lnTo>
                    <a:pt x="4578985" y="653973"/>
                  </a:lnTo>
                  <a:cubicBezTo>
                    <a:pt x="4579874" y="653973"/>
                    <a:pt x="4580509" y="654735"/>
                    <a:pt x="4580509" y="655497"/>
                  </a:cubicBezTo>
                  <a:lnTo>
                    <a:pt x="4580509" y="873429"/>
                  </a:lnTo>
                  <a:lnTo>
                    <a:pt x="4578985" y="873429"/>
                  </a:lnTo>
                  <a:lnTo>
                    <a:pt x="4578604" y="871905"/>
                  </a:lnTo>
                  <a:lnTo>
                    <a:pt x="6104382" y="436041"/>
                  </a:lnTo>
                  <a:lnTo>
                    <a:pt x="6104763" y="437565"/>
                  </a:lnTo>
                  <a:lnTo>
                    <a:pt x="6104382" y="439089"/>
                  </a:lnTo>
                  <a:lnTo>
                    <a:pt x="4578604" y="3098"/>
                  </a:lnTo>
                  <a:lnTo>
                    <a:pt x="4578985" y="1574"/>
                  </a:lnTo>
                  <a:lnTo>
                    <a:pt x="4580509" y="1574"/>
                  </a:lnTo>
                  <a:lnTo>
                    <a:pt x="4580509" y="219506"/>
                  </a:lnTo>
                  <a:cubicBezTo>
                    <a:pt x="4580509" y="220395"/>
                    <a:pt x="4579747" y="221030"/>
                    <a:pt x="4578985" y="221030"/>
                  </a:cubicBezTo>
                  <a:lnTo>
                    <a:pt x="1524" y="221030"/>
                  </a:lnTo>
                  <a:close/>
                </a:path>
              </a:pathLst>
            </a:custGeom>
            <a:solidFill>
              <a:srgbClr val="3465A4"/>
            </a:solidFill>
          </p:spPr>
        </p:sp>
      </p:grpSp>
      <p:sp>
        <p:nvSpPr>
          <p:cNvPr name="TextBox 15" id="15"/>
          <p:cNvSpPr txBox="true"/>
          <p:nvPr/>
        </p:nvSpPr>
        <p:spPr>
          <a:xfrm rot="0">
            <a:off x="416966" y="1006840"/>
            <a:ext cx="3089634" cy="3347780"/>
          </a:xfrm>
          <a:prstGeom prst="rect">
            <a:avLst/>
          </a:prstGeom>
        </p:spPr>
        <p:txBody>
          <a:bodyPr anchor="t" rtlCol="false" tIns="0" lIns="0" bIns="0" rIns="0">
            <a:spAutoFit/>
          </a:bodyPr>
          <a:lstStyle/>
          <a:p>
            <a:pPr algn="l">
              <a:lnSpc>
                <a:spcPts val="2615"/>
              </a:lnSpc>
            </a:pPr>
            <a:r>
              <a:rPr lang="en-US" sz="2179" u="sng">
                <a:solidFill>
                  <a:srgbClr val="000000"/>
                </a:solidFill>
                <a:latin typeface="Arial"/>
                <a:ea typeface="Arial"/>
                <a:cs typeface="Arial"/>
                <a:sym typeface="Arial"/>
              </a:rPr>
              <a:t>Noms :</a:t>
            </a:r>
            <a:r>
              <a:rPr lang="en-US" sz="2179">
                <a:solidFill>
                  <a:srgbClr val="000000"/>
                </a:solidFill>
                <a:latin typeface="Arial"/>
                <a:ea typeface="Arial"/>
                <a:cs typeface="Arial"/>
                <a:sym typeface="Arial"/>
              </a:rPr>
              <a:t> Léo Knödler</a:t>
            </a:r>
          </a:p>
          <a:p>
            <a:pPr algn="l">
              <a:lnSpc>
                <a:spcPts val="2615"/>
              </a:lnSpc>
            </a:pPr>
            <a:r>
              <a:rPr lang="en-US" sz="2179" u="sng">
                <a:solidFill>
                  <a:srgbClr val="000000"/>
                </a:solidFill>
                <a:latin typeface="Arial"/>
                <a:ea typeface="Arial"/>
                <a:cs typeface="Arial"/>
                <a:sym typeface="Arial"/>
              </a:rPr>
              <a:t>Age :</a:t>
            </a:r>
            <a:r>
              <a:rPr lang="en-US" sz="2179">
                <a:solidFill>
                  <a:srgbClr val="000000"/>
                </a:solidFill>
                <a:latin typeface="Arial"/>
                <a:ea typeface="Arial"/>
                <a:cs typeface="Arial"/>
                <a:sym typeface="Arial"/>
              </a:rPr>
              <a:t> 15 </a:t>
            </a:r>
          </a:p>
          <a:p>
            <a:pPr algn="l">
              <a:lnSpc>
                <a:spcPts val="2615"/>
              </a:lnSpc>
            </a:pPr>
            <a:r>
              <a:rPr lang="en-US" sz="2179" u="sng">
                <a:solidFill>
                  <a:srgbClr val="000000"/>
                </a:solidFill>
                <a:latin typeface="Arial"/>
                <a:ea typeface="Arial"/>
                <a:cs typeface="Arial"/>
                <a:sym typeface="Arial"/>
              </a:rPr>
              <a:t>Loisirs </a:t>
            </a:r>
            <a:r>
              <a:rPr lang="en-US" sz="2179">
                <a:solidFill>
                  <a:srgbClr val="000000"/>
                </a:solidFill>
                <a:latin typeface="Arial"/>
                <a:ea typeface="Arial"/>
                <a:cs typeface="Arial"/>
                <a:sym typeface="Arial"/>
              </a:rPr>
              <a:t>: allez au bar voir les matchs de Stuttgart et manger. </a:t>
            </a:r>
          </a:p>
          <a:p>
            <a:pPr algn="l">
              <a:lnSpc>
                <a:spcPts val="2615"/>
              </a:lnSpc>
            </a:pPr>
            <a:r>
              <a:rPr lang="en-US" sz="2179">
                <a:solidFill>
                  <a:srgbClr val="000000"/>
                </a:solidFill>
                <a:latin typeface="Arial"/>
                <a:ea typeface="Arial"/>
                <a:cs typeface="Arial"/>
                <a:sym typeface="Arial"/>
              </a:rPr>
              <a:t>Léo est un fervent supporter de Stuttgart. Il est aussi celui qui proposait les sorties.</a:t>
            </a:r>
          </a:p>
          <a:p>
            <a:pPr algn="l">
              <a:lnSpc>
                <a:spcPts val="2615"/>
              </a:lnSpc>
            </a:pPr>
          </a:p>
        </p:txBody>
      </p:sp>
      <p:grpSp>
        <p:nvGrpSpPr>
          <p:cNvPr name="Group 16" id="16"/>
          <p:cNvGrpSpPr/>
          <p:nvPr/>
        </p:nvGrpSpPr>
        <p:grpSpPr>
          <a:xfrm rot="-1504200">
            <a:off x="3577628" y="4434926"/>
            <a:ext cx="5682615" cy="810216"/>
            <a:chOff x="0" y="0"/>
            <a:chExt cx="7576820" cy="1080287"/>
          </a:xfrm>
        </p:grpSpPr>
        <p:sp>
          <p:nvSpPr>
            <p:cNvPr name="Freeform 17" id="17"/>
            <p:cNvSpPr/>
            <p:nvPr/>
          </p:nvSpPr>
          <p:spPr>
            <a:xfrm flipH="false" flipV="false" rot="0">
              <a:off x="0" y="0"/>
              <a:ext cx="7576820" cy="1080262"/>
            </a:xfrm>
            <a:custGeom>
              <a:avLst/>
              <a:gdLst/>
              <a:ahLst/>
              <a:cxnLst/>
              <a:rect r="r" b="b" t="t" l="l"/>
              <a:pathLst>
                <a:path h="1080262" w="7576820">
                  <a:moveTo>
                    <a:pt x="0" y="270129"/>
                  </a:moveTo>
                  <a:lnTo>
                    <a:pt x="5682615" y="270129"/>
                  </a:lnTo>
                  <a:lnTo>
                    <a:pt x="5682615" y="0"/>
                  </a:lnTo>
                  <a:lnTo>
                    <a:pt x="7576820" y="540131"/>
                  </a:lnTo>
                  <a:lnTo>
                    <a:pt x="5682615" y="1080262"/>
                  </a:lnTo>
                  <a:lnTo>
                    <a:pt x="5682615" y="810260"/>
                  </a:lnTo>
                  <a:lnTo>
                    <a:pt x="0" y="810260"/>
                  </a:lnTo>
                  <a:close/>
                </a:path>
              </a:pathLst>
            </a:custGeom>
            <a:solidFill>
              <a:srgbClr val="729FCF"/>
            </a:solidFill>
          </p:spPr>
        </p:sp>
        <p:sp>
          <p:nvSpPr>
            <p:cNvPr name="Freeform 18" id="18"/>
            <p:cNvSpPr/>
            <p:nvPr/>
          </p:nvSpPr>
          <p:spPr>
            <a:xfrm flipH="false" flipV="false" rot="0">
              <a:off x="-1524" y="-1574"/>
              <a:ext cx="7579868" cy="1083410"/>
            </a:xfrm>
            <a:custGeom>
              <a:avLst/>
              <a:gdLst/>
              <a:ahLst/>
              <a:cxnLst/>
              <a:rect r="r" b="b" t="t" l="l"/>
              <a:pathLst>
                <a:path h="1083410" w="7579868">
                  <a:moveTo>
                    <a:pt x="1524" y="270052"/>
                  </a:moveTo>
                  <a:lnTo>
                    <a:pt x="5684139" y="270052"/>
                  </a:lnTo>
                  <a:lnTo>
                    <a:pt x="5684139" y="271576"/>
                  </a:lnTo>
                  <a:lnTo>
                    <a:pt x="5682615" y="271576"/>
                  </a:lnTo>
                  <a:lnTo>
                    <a:pt x="5682615" y="1574"/>
                  </a:lnTo>
                  <a:cubicBezTo>
                    <a:pt x="5682615" y="1066"/>
                    <a:pt x="5682869" y="558"/>
                    <a:pt x="5683250" y="304"/>
                  </a:cubicBezTo>
                  <a:cubicBezTo>
                    <a:pt x="5683631" y="50"/>
                    <a:pt x="5684139" y="-77"/>
                    <a:pt x="5684647" y="50"/>
                  </a:cubicBezTo>
                  <a:lnTo>
                    <a:pt x="7578725" y="540181"/>
                  </a:lnTo>
                  <a:cubicBezTo>
                    <a:pt x="7579360" y="540435"/>
                    <a:pt x="7579868" y="540943"/>
                    <a:pt x="7579868" y="541705"/>
                  </a:cubicBezTo>
                  <a:cubicBezTo>
                    <a:pt x="7579868" y="542467"/>
                    <a:pt x="7579360" y="542975"/>
                    <a:pt x="7578725" y="543229"/>
                  </a:cubicBezTo>
                  <a:lnTo>
                    <a:pt x="5684520" y="1083360"/>
                  </a:lnTo>
                  <a:cubicBezTo>
                    <a:pt x="5684012" y="1083487"/>
                    <a:pt x="5683504" y="1083360"/>
                    <a:pt x="5683123" y="1083106"/>
                  </a:cubicBezTo>
                  <a:cubicBezTo>
                    <a:pt x="5682742" y="1082852"/>
                    <a:pt x="5682488" y="1082344"/>
                    <a:pt x="5682488" y="1081836"/>
                  </a:cubicBezTo>
                  <a:lnTo>
                    <a:pt x="5682488" y="811834"/>
                  </a:lnTo>
                  <a:lnTo>
                    <a:pt x="5684012" y="811834"/>
                  </a:lnTo>
                  <a:lnTo>
                    <a:pt x="5684012" y="813358"/>
                  </a:lnTo>
                  <a:lnTo>
                    <a:pt x="1524" y="813358"/>
                  </a:lnTo>
                  <a:cubicBezTo>
                    <a:pt x="635" y="813358"/>
                    <a:pt x="0" y="812596"/>
                    <a:pt x="0" y="811834"/>
                  </a:cubicBezTo>
                  <a:lnTo>
                    <a:pt x="0" y="271703"/>
                  </a:lnTo>
                  <a:cubicBezTo>
                    <a:pt x="0" y="270814"/>
                    <a:pt x="762" y="270179"/>
                    <a:pt x="1524" y="270179"/>
                  </a:cubicBezTo>
                  <a:moveTo>
                    <a:pt x="1524" y="273354"/>
                  </a:moveTo>
                  <a:lnTo>
                    <a:pt x="1524" y="271830"/>
                  </a:lnTo>
                  <a:lnTo>
                    <a:pt x="3048" y="271830"/>
                  </a:lnTo>
                  <a:lnTo>
                    <a:pt x="3048" y="811834"/>
                  </a:lnTo>
                  <a:lnTo>
                    <a:pt x="1524" y="811834"/>
                  </a:lnTo>
                  <a:lnTo>
                    <a:pt x="1524" y="810310"/>
                  </a:lnTo>
                  <a:lnTo>
                    <a:pt x="5684139" y="810310"/>
                  </a:lnTo>
                  <a:cubicBezTo>
                    <a:pt x="5685028" y="810310"/>
                    <a:pt x="5685663" y="811072"/>
                    <a:pt x="5685663" y="811834"/>
                  </a:cubicBezTo>
                  <a:lnTo>
                    <a:pt x="5685663" y="1081836"/>
                  </a:lnTo>
                  <a:lnTo>
                    <a:pt x="5684139" y="1081836"/>
                  </a:lnTo>
                  <a:lnTo>
                    <a:pt x="5683758" y="1080312"/>
                  </a:lnTo>
                  <a:lnTo>
                    <a:pt x="7577963" y="540181"/>
                  </a:lnTo>
                  <a:lnTo>
                    <a:pt x="7578344" y="541705"/>
                  </a:lnTo>
                  <a:lnTo>
                    <a:pt x="7577963" y="543229"/>
                  </a:lnTo>
                  <a:lnTo>
                    <a:pt x="5683758" y="3098"/>
                  </a:lnTo>
                  <a:lnTo>
                    <a:pt x="5684139" y="1574"/>
                  </a:lnTo>
                  <a:lnTo>
                    <a:pt x="5685663" y="1574"/>
                  </a:lnTo>
                  <a:lnTo>
                    <a:pt x="5685663" y="271703"/>
                  </a:lnTo>
                  <a:cubicBezTo>
                    <a:pt x="5685663" y="272592"/>
                    <a:pt x="5684901" y="273227"/>
                    <a:pt x="5684139" y="273227"/>
                  </a:cubicBezTo>
                  <a:lnTo>
                    <a:pt x="1524" y="273227"/>
                  </a:lnTo>
                  <a:close/>
                </a:path>
              </a:pathLst>
            </a:custGeom>
            <a:solidFill>
              <a:srgbClr val="3465A4"/>
            </a:solidFill>
          </p:spPr>
        </p:sp>
      </p:grpSp>
      <p:sp>
        <p:nvSpPr>
          <p:cNvPr name="TextBox 19" id="19"/>
          <p:cNvSpPr txBox="true"/>
          <p:nvPr/>
        </p:nvSpPr>
        <p:spPr>
          <a:xfrm rot="0">
            <a:off x="416966" y="4930397"/>
            <a:ext cx="3089634" cy="4742602"/>
          </a:xfrm>
          <a:prstGeom prst="rect">
            <a:avLst/>
          </a:prstGeom>
        </p:spPr>
        <p:txBody>
          <a:bodyPr anchor="t" rtlCol="false" tIns="0" lIns="0" bIns="0" rIns="0">
            <a:spAutoFit/>
          </a:bodyPr>
          <a:lstStyle/>
          <a:p>
            <a:pPr algn="l">
              <a:lnSpc>
                <a:spcPts val="2615"/>
              </a:lnSpc>
            </a:pPr>
            <a:r>
              <a:rPr lang="en-US" sz="2179" u="sng">
                <a:solidFill>
                  <a:srgbClr val="000000"/>
                </a:solidFill>
                <a:latin typeface="Arial"/>
                <a:ea typeface="Arial"/>
                <a:cs typeface="Arial"/>
                <a:sym typeface="Arial"/>
              </a:rPr>
              <a:t>Noms :</a:t>
            </a:r>
            <a:r>
              <a:rPr lang="en-US" sz="2179">
                <a:solidFill>
                  <a:srgbClr val="000000"/>
                </a:solidFill>
                <a:latin typeface="Arial"/>
                <a:ea typeface="Arial"/>
                <a:cs typeface="Arial"/>
                <a:sym typeface="Arial"/>
              </a:rPr>
              <a:t> Max Spieler</a:t>
            </a:r>
          </a:p>
          <a:p>
            <a:pPr algn="l">
              <a:lnSpc>
                <a:spcPts val="2615"/>
              </a:lnSpc>
            </a:pPr>
            <a:r>
              <a:rPr lang="en-US" sz="2179" u="sng">
                <a:solidFill>
                  <a:srgbClr val="000000"/>
                </a:solidFill>
                <a:latin typeface="Arial"/>
                <a:ea typeface="Arial"/>
                <a:cs typeface="Arial"/>
                <a:sym typeface="Arial"/>
              </a:rPr>
              <a:t>Age :</a:t>
            </a:r>
            <a:r>
              <a:rPr lang="en-US" sz="2179">
                <a:solidFill>
                  <a:srgbClr val="000000"/>
                </a:solidFill>
                <a:latin typeface="Arial"/>
                <a:ea typeface="Arial"/>
                <a:cs typeface="Arial"/>
                <a:sym typeface="Arial"/>
              </a:rPr>
              <a:t> 15</a:t>
            </a:r>
          </a:p>
          <a:p>
            <a:pPr algn="l">
              <a:lnSpc>
                <a:spcPts val="2615"/>
              </a:lnSpc>
            </a:pPr>
            <a:r>
              <a:rPr lang="en-US" sz="2179" u="sng">
                <a:solidFill>
                  <a:srgbClr val="000000"/>
                </a:solidFill>
                <a:latin typeface="Arial"/>
                <a:ea typeface="Arial"/>
                <a:cs typeface="Arial"/>
                <a:sym typeface="Arial"/>
              </a:rPr>
              <a:t>Loisirs </a:t>
            </a:r>
            <a:r>
              <a:rPr lang="en-US" sz="2179">
                <a:solidFill>
                  <a:srgbClr val="000000"/>
                </a:solidFill>
                <a:latin typeface="Arial"/>
                <a:ea typeface="Arial"/>
                <a:cs typeface="Arial"/>
                <a:sym typeface="Arial"/>
              </a:rPr>
              <a:t>: jouer au handball et passer du temps avec ses amis.</a:t>
            </a:r>
          </a:p>
          <a:p>
            <a:pPr algn="l">
              <a:lnSpc>
                <a:spcPts val="2615"/>
              </a:lnSpc>
            </a:pPr>
            <a:r>
              <a:rPr lang="en-US" sz="2179">
                <a:solidFill>
                  <a:srgbClr val="000000"/>
                </a:solidFill>
                <a:latin typeface="Arial"/>
                <a:ea typeface="Arial"/>
                <a:cs typeface="Arial"/>
                <a:sym typeface="Arial"/>
              </a:rPr>
              <a:t>Il faut savoir que nous avions 0 problème à communiquer avec Max. Tout simplement car il est français. Il est né en France ( à Lyon) et ses parents sont aussi français. Il était un très bon traducteur de phrase complexe. </a:t>
            </a:r>
          </a:p>
        </p:txBody>
      </p:sp>
    </p:spTree>
  </p:cSld>
  <p:clrMapOvr>
    <a:masterClrMapping/>
  </p:clrMapOvr>
  <p:transition spd="fast">
    <p:fade/>
  </p:transition>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3F2EC"/>
        </a:solidFill>
      </p:bgPr>
    </p:bg>
    <p:spTree>
      <p:nvGrpSpPr>
        <p:cNvPr id="1" name=""/>
        <p:cNvGrpSpPr/>
        <p:nvPr/>
      </p:nvGrpSpPr>
      <p:grpSpPr>
        <a:xfrm>
          <a:off x="0" y="0"/>
          <a:ext cx="0" cy="0"/>
          <a:chOff x="0" y="0"/>
          <a:chExt cx="0" cy="0"/>
        </a:xfrm>
      </p:grpSpPr>
      <p:sp>
        <p:nvSpPr>
          <p:cNvPr name="Freeform 2" id="2"/>
          <p:cNvSpPr/>
          <p:nvPr/>
        </p:nvSpPr>
        <p:spPr>
          <a:xfrm flipH="false" flipV="false" rot="1654326">
            <a:off x="14466249" y="-698297"/>
            <a:ext cx="4721376" cy="4617869"/>
          </a:xfrm>
          <a:custGeom>
            <a:avLst/>
            <a:gdLst/>
            <a:ahLst/>
            <a:cxnLst/>
            <a:rect r="r" b="b" t="t" l="l"/>
            <a:pathLst>
              <a:path h="4617869" w="4721376">
                <a:moveTo>
                  <a:pt x="0" y="0"/>
                </a:moveTo>
                <a:lnTo>
                  <a:pt x="4721376" y="0"/>
                </a:lnTo>
                <a:lnTo>
                  <a:pt x="4721376" y="4617869"/>
                </a:lnTo>
                <a:lnTo>
                  <a:pt x="0" y="4617869"/>
                </a:lnTo>
                <a:lnTo>
                  <a:pt x="0" y="0"/>
                </a:lnTo>
                <a:close/>
              </a:path>
            </a:pathLst>
          </a:custGeom>
          <a:blipFill>
            <a:blip r:embed="rId2"/>
            <a:stretch>
              <a:fillRect l="-30410" t="0" r="0" b="0"/>
            </a:stretch>
          </a:blipFill>
        </p:spPr>
      </p:sp>
      <p:sp>
        <p:nvSpPr>
          <p:cNvPr name="Freeform 3" id="3"/>
          <p:cNvSpPr/>
          <p:nvPr/>
        </p:nvSpPr>
        <p:spPr>
          <a:xfrm flipH="false" flipV="false" rot="-1038295">
            <a:off x="331587" y="5300087"/>
            <a:ext cx="3034665" cy="4114800"/>
          </a:xfrm>
          <a:custGeom>
            <a:avLst/>
            <a:gdLst/>
            <a:ahLst/>
            <a:cxnLst/>
            <a:rect r="r" b="b" t="t" l="l"/>
            <a:pathLst>
              <a:path h="4114800" w="3034665">
                <a:moveTo>
                  <a:pt x="0" y="0"/>
                </a:moveTo>
                <a:lnTo>
                  <a:pt x="3034665" y="0"/>
                </a:lnTo>
                <a:lnTo>
                  <a:pt x="3034665" y="4114800"/>
                </a:lnTo>
                <a:lnTo>
                  <a:pt x="0" y="4114800"/>
                </a:lnTo>
                <a:lnTo>
                  <a:pt x="0" y="0"/>
                </a:lnTo>
                <a:close/>
              </a:path>
            </a:pathLst>
          </a:custGeom>
          <a:blipFill>
            <a:blip r:embed="rId3">
              <a:alphaModFix amt="79000"/>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993074" y="9135618"/>
            <a:ext cx="19507902" cy="3083814"/>
          </a:xfrm>
          <a:custGeom>
            <a:avLst/>
            <a:gdLst/>
            <a:ahLst/>
            <a:cxnLst/>
            <a:rect r="r" b="b" t="t" l="l"/>
            <a:pathLst>
              <a:path h="3083814" w="19507902">
                <a:moveTo>
                  <a:pt x="0" y="0"/>
                </a:moveTo>
                <a:lnTo>
                  <a:pt x="19507902" y="0"/>
                </a:lnTo>
                <a:lnTo>
                  <a:pt x="19507902" y="3083814"/>
                </a:lnTo>
                <a:lnTo>
                  <a:pt x="0" y="3083814"/>
                </a:lnTo>
                <a:lnTo>
                  <a:pt x="0" y="0"/>
                </a:lnTo>
                <a:close/>
              </a:path>
            </a:pathLst>
          </a:custGeom>
          <a:blipFill>
            <a:blip r:embed="rId5"/>
            <a:stretch>
              <a:fillRect l="0" t="-10096" r="0" b="-10096"/>
            </a:stretch>
          </a:blipFill>
        </p:spPr>
      </p:sp>
      <p:sp>
        <p:nvSpPr>
          <p:cNvPr name="TextBox 5" id="5"/>
          <p:cNvSpPr txBox="true"/>
          <p:nvPr/>
        </p:nvSpPr>
        <p:spPr>
          <a:xfrm rot="0">
            <a:off x="93217" y="209550"/>
            <a:ext cx="16992498" cy="4584357"/>
          </a:xfrm>
          <a:prstGeom prst="rect">
            <a:avLst/>
          </a:prstGeom>
        </p:spPr>
        <p:txBody>
          <a:bodyPr anchor="t" rtlCol="false" tIns="0" lIns="0" bIns="0" rIns="0">
            <a:spAutoFit/>
          </a:bodyPr>
          <a:lstStyle/>
          <a:p>
            <a:pPr algn="ctr">
              <a:lnSpc>
                <a:spcPts val="17772"/>
              </a:lnSpc>
            </a:pPr>
            <a:r>
              <a:rPr lang="en-US" sz="16766" spc="-972">
                <a:solidFill>
                  <a:srgbClr val="223B44"/>
                </a:solidFill>
                <a:latin typeface="Drunken Hour"/>
                <a:ea typeface="Drunken Hour"/>
                <a:cs typeface="Drunken Hour"/>
                <a:sym typeface="Drunken Hour"/>
              </a:rPr>
              <a:t>on vous attend l’an prochain!!</a:t>
            </a:r>
          </a:p>
        </p:txBody>
      </p:sp>
      <p:sp>
        <p:nvSpPr>
          <p:cNvPr name="Freeform 6" id="6"/>
          <p:cNvSpPr/>
          <p:nvPr/>
        </p:nvSpPr>
        <p:spPr>
          <a:xfrm flipH="false" flipV="false" rot="-1018930">
            <a:off x="1333258" y="4808027"/>
            <a:ext cx="661721" cy="670946"/>
          </a:xfrm>
          <a:custGeom>
            <a:avLst/>
            <a:gdLst/>
            <a:ahLst/>
            <a:cxnLst/>
            <a:rect r="r" b="b" t="t" l="l"/>
            <a:pathLst>
              <a:path h="670946" w="661721">
                <a:moveTo>
                  <a:pt x="0" y="0"/>
                </a:moveTo>
                <a:lnTo>
                  <a:pt x="661721" y="0"/>
                </a:lnTo>
                <a:lnTo>
                  <a:pt x="661721" y="670946"/>
                </a:lnTo>
                <a:lnTo>
                  <a:pt x="0" y="670946"/>
                </a:lnTo>
                <a:lnTo>
                  <a:pt x="0" y="0"/>
                </a:lnTo>
                <a:close/>
              </a:path>
            </a:pathLst>
          </a:custGeom>
          <a:blipFill>
            <a:blip r:embed="rId6"/>
            <a:stretch>
              <a:fillRect l="0" t="0" r="0" b="0"/>
            </a:stretch>
          </a:blipFill>
        </p:spPr>
      </p:sp>
      <p:sp>
        <p:nvSpPr>
          <p:cNvPr name="Freeform 7" id="7"/>
          <p:cNvSpPr/>
          <p:nvPr/>
        </p:nvSpPr>
        <p:spPr>
          <a:xfrm flipH="false" flipV="false" rot="0">
            <a:off x="1848920"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8" id="8"/>
          <p:cNvSpPr/>
          <p:nvPr/>
        </p:nvSpPr>
        <p:spPr>
          <a:xfrm flipH="false" flipV="false" rot="0">
            <a:off x="2753301"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9" id="9"/>
          <p:cNvSpPr/>
          <p:nvPr/>
        </p:nvSpPr>
        <p:spPr>
          <a:xfrm flipH="false" flipV="false" rot="0">
            <a:off x="3657683"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0">
            <a:off x="4562064"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5466446"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2" id="12"/>
          <p:cNvSpPr/>
          <p:nvPr/>
        </p:nvSpPr>
        <p:spPr>
          <a:xfrm flipH="false" flipV="false" rot="0">
            <a:off x="6370828"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7275209"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14" id="14"/>
          <p:cNvSpPr/>
          <p:nvPr/>
        </p:nvSpPr>
        <p:spPr>
          <a:xfrm flipH="false" flipV="false" rot="0">
            <a:off x="8179591"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15" id="15"/>
          <p:cNvSpPr/>
          <p:nvPr/>
        </p:nvSpPr>
        <p:spPr>
          <a:xfrm flipH="false" flipV="false" rot="0">
            <a:off x="9083972" y="6408450"/>
            <a:ext cx="952500" cy="949036"/>
          </a:xfrm>
          <a:custGeom>
            <a:avLst/>
            <a:gdLst/>
            <a:ahLst/>
            <a:cxnLst/>
            <a:rect r="r" b="b" t="t" l="l"/>
            <a:pathLst>
              <a:path h="949036" w="952500">
                <a:moveTo>
                  <a:pt x="0" y="0"/>
                </a:moveTo>
                <a:lnTo>
                  <a:pt x="952500" y="0"/>
                </a:lnTo>
                <a:lnTo>
                  <a:pt x="952500" y="949037"/>
                </a:lnTo>
                <a:lnTo>
                  <a:pt x="0" y="94903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6" id="16"/>
          <p:cNvSpPr/>
          <p:nvPr/>
        </p:nvSpPr>
        <p:spPr>
          <a:xfrm flipH="false" flipV="false" rot="0">
            <a:off x="9270226" y="2014788"/>
            <a:ext cx="766246" cy="764330"/>
          </a:xfrm>
          <a:custGeom>
            <a:avLst/>
            <a:gdLst/>
            <a:ahLst/>
            <a:cxnLst/>
            <a:rect r="r" b="b" t="t" l="l"/>
            <a:pathLst>
              <a:path h="764330" w="766246">
                <a:moveTo>
                  <a:pt x="0" y="0"/>
                </a:moveTo>
                <a:lnTo>
                  <a:pt x="766246" y="0"/>
                </a:lnTo>
                <a:lnTo>
                  <a:pt x="766246" y="764330"/>
                </a:lnTo>
                <a:lnTo>
                  <a:pt x="0" y="764330"/>
                </a:lnTo>
                <a:lnTo>
                  <a:pt x="0" y="0"/>
                </a:lnTo>
                <a:close/>
              </a:path>
            </a:pathLst>
          </a:custGeom>
          <a:blipFill>
            <a:blip r:embed="rId19"/>
            <a:stretch>
              <a:fillRect l="0" t="0" r="0" b="0"/>
            </a:stretch>
          </a:blipFill>
        </p:spPr>
      </p:sp>
      <p:sp>
        <p:nvSpPr>
          <p:cNvPr name="Freeform 17" id="17"/>
          <p:cNvSpPr/>
          <p:nvPr/>
        </p:nvSpPr>
        <p:spPr>
          <a:xfrm flipH="false" flipV="false" rot="0">
            <a:off x="6627347" y="7679956"/>
            <a:ext cx="1045512" cy="1131812"/>
          </a:xfrm>
          <a:custGeom>
            <a:avLst/>
            <a:gdLst/>
            <a:ahLst/>
            <a:cxnLst/>
            <a:rect r="r" b="b" t="t" l="l"/>
            <a:pathLst>
              <a:path h="1131812" w="1045512">
                <a:moveTo>
                  <a:pt x="0" y="0"/>
                </a:moveTo>
                <a:lnTo>
                  <a:pt x="1045512" y="0"/>
                </a:lnTo>
                <a:lnTo>
                  <a:pt x="1045512" y="1131812"/>
                </a:lnTo>
                <a:lnTo>
                  <a:pt x="0" y="1131812"/>
                </a:lnTo>
                <a:lnTo>
                  <a:pt x="0" y="0"/>
                </a:lnTo>
                <a:close/>
              </a:path>
            </a:pathLst>
          </a:custGeom>
          <a:blipFill>
            <a:blip r:embed="rId20"/>
            <a:stretch>
              <a:fillRect l="0" t="0" r="0" b="0"/>
            </a:stretch>
          </a:blipFill>
        </p:spPr>
      </p:sp>
      <p:sp>
        <p:nvSpPr>
          <p:cNvPr name="Freeform 18" id="18"/>
          <p:cNvSpPr/>
          <p:nvPr/>
        </p:nvSpPr>
        <p:spPr>
          <a:xfrm flipH="false" flipV="false" rot="1493511">
            <a:off x="12650647" y="5300087"/>
            <a:ext cx="5836596" cy="4114800"/>
          </a:xfrm>
          <a:custGeom>
            <a:avLst/>
            <a:gdLst/>
            <a:ahLst/>
            <a:cxnLst/>
            <a:rect r="r" b="b" t="t" l="l"/>
            <a:pathLst>
              <a:path h="4114800" w="5836596">
                <a:moveTo>
                  <a:pt x="0" y="0"/>
                </a:moveTo>
                <a:lnTo>
                  <a:pt x="5836596" y="0"/>
                </a:lnTo>
                <a:lnTo>
                  <a:pt x="5836596" y="4114800"/>
                </a:lnTo>
                <a:lnTo>
                  <a:pt x="0" y="4114800"/>
                </a:lnTo>
                <a:lnTo>
                  <a:pt x="0" y="0"/>
                </a:lnTo>
                <a:close/>
              </a:path>
            </a:pathLst>
          </a:custGeom>
          <a:blipFill>
            <a:blip r:embed="rId21">
              <a:extLst>
                <a:ext uri="{96DAC541-7B7A-43D3-8B79-37D633B846F1}">
                  <asvg:svgBlip xmlns:asvg="http://schemas.microsoft.com/office/drawing/2016/SVG/main" r:embed="rId22"/>
                </a:ext>
              </a:extLst>
            </a:blip>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BF6F0"/>
        </a:solidFill>
      </p:bgPr>
    </p:bg>
    <p:spTree>
      <p:nvGrpSpPr>
        <p:cNvPr id="1" name=""/>
        <p:cNvGrpSpPr/>
        <p:nvPr/>
      </p:nvGrpSpPr>
      <p:grpSpPr>
        <a:xfrm>
          <a:off x="0" y="0"/>
          <a:ext cx="0" cy="0"/>
          <a:chOff x="0" y="0"/>
          <a:chExt cx="0" cy="0"/>
        </a:xfrm>
      </p:grpSpPr>
      <p:grpSp>
        <p:nvGrpSpPr>
          <p:cNvPr name="Group 2" id="2"/>
          <p:cNvGrpSpPr/>
          <p:nvPr/>
        </p:nvGrpSpPr>
        <p:grpSpPr>
          <a:xfrm rot="0">
            <a:off x="1619363" y="61150"/>
            <a:ext cx="14184888" cy="10225850"/>
            <a:chOff x="0" y="0"/>
            <a:chExt cx="18913185" cy="13634466"/>
          </a:xfrm>
        </p:grpSpPr>
        <p:sp>
          <p:nvSpPr>
            <p:cNvPr name="Freeform 3" id="3"/>
            <p:cNvSpPr/>
            <p:nvPr/>
          </p:nvSpPr>
          <p:spPr>
            <a:xfrm flipH="false" flipV="false" rot="0">
              <a:off x="0" y="0"/>
              <a:ext cx="18913185" cy="13634465"/>
            </a:xfrm>
            <a:custGeom>
              <a:avLst/>
              <a:gdLst/>
              <a:ahLst/>
              <a:cxnLst/>
              <a:rect r="r" b="b" t="t" l="l"/>
              <a:pathLst>
                <a:path h="13634465" w="18913185">
                  <a:moveTo>
                    <a:pt x="0" y="0"/>
                  </a:moveTo>
                  <a:lnTo>
                    <a:pt x="18913185" y="0"/>
                  </a:lnTo>
                  <a:lnTo>
                    <a:pt x="18913185" y="13634465"/>
                  </a:lnTo>
                  <a:lnTo>
                    <a:pt x="0" y="13634465"/>
                  </a:lnTo>
                  <a:lnTo>
                    <a:pt x="0" y="0"/>
                  </a:lnTo>
                  <a:close/>
                </a:path>
              </a:pathLst>
            </a:custGeom>
            <a:blipFill>
              <a:blip r:embed="rId2"/>
              <a:stretch>
                <a:fillRect l="-2413" t="0" r="-1533" b="-39"/>
              </a:stretch>
            </a:blipFill>
          </p:spPr>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BF6F0"/>
        </a:solidFill>
      </p:bgPr>
    </p:bg>
    <p:spTree>
      <p:nvGrpSpPr>
        <p:cNvPr id="1" name=""/>
        <p:cNvGrpSpPr/>
        <p:nvPr/>
      </p:nvGrpSpPr>
      <p:grpSpPr>
        <a:xfrm>
          <a:off x="0" y="0"/>
          <a:ext cx="0" cy="0"/>
          <a:chOff x="0" y="0"/>
          <a:chExt cx="0" cy="0"/>
        </a:xfrm>
      </p:grpSpPr>
      <p:grpSp>
        <p:nvGrpSpPr>
          <p:cNvPr name="Group 2" id="2"/>
          <p:cNvGrpSpPr/>
          <p:nvPr/>
        </p:nvGrpSpPr>
        <p:grpSpPr>
          <a:xfrm rot="0">
            <a:off x="2219344" y="62484"/>
            <a:ext cx="14154150" cy="10182225"/>
            <a:chOff x="0" y="0"/>
            <a:chExt cx="18872200" cy="13576300"/>
          </a:xfrm>
        </p:grpSpPr>
        <p:sp>
          <p:nvSpPr>
            <p:cNvPr name="Freeform 3" id="3"/>
            <p:cNvSpPr/>
            <p:nvPr/>
          </p:nvSpPr>
          <p:spPr>
            <a:xfrm flipH="false" flipV="false" rot="0">
              <a:off x="0" y="0"/>
              <a:ext cx="18872200" cy="13576300"/>
            </a:xfrm>
            <a:custGeom>
              <a:avLst/>
              <a:gdLst/>
              <a:ahLst/>
              <a:cxnLst/>
              <a:rect r="r" b="b" t="t" l="l"/>
              <a:pathLst>
                <a:path h="13576300" w="18872200">
                  <a:moveTo>
                    <a:pt x="0" y="0"/>
                  </a:moveTo>
                  <a:lnTo>
                    <a:pt x="18872200" y="0"/>
                  </a:lnTo>
                  <a:lnTo>
                    <a:pt x="18872200" y="13576300"/>
                  </a:lnTo>
                  <a:lnTo>
                    <a:pt x="0" y="13576300"/>
                  </a:lnTo>
                  <a:lnTo>
                    <a:pt x="0" y="0"/>
                  </a:lnTo>
                  <a:close/>
                </a:path>
              </a:pathLst>
            </a:custGeom>
            <a:blipFill>
              <a:blip r:embed="rId2"/>
              <a:stretch>
                <a:fillRect l="0" t="0" r="-1884" b="0"/>
              </a:stretch>
            </a:blipFill>
          </p:spPr>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BF6F0"/>
        </a:solidFill>
      </p:bgPr>
    </p:bg>
    <p:spTree>
      <p:nvGrpSpPr>
        <p:cNvPr id="1" name=""/>
        <p:cNvGrpSpPr/>
        <p:nvPr/>
      </p:nvGrpSpPr>
      <p:grpSpPr>
        <a:xfrm>
          <a:off x="0" y="0"/>
          <a:ext cx="0" cy="0"/>
          <a:chOff x="0" y="0"/>
          <a:chExt cx="0" cy="0"/>
        </a:xfrm>
      </p:grpSpPr>
      <p:grpSp>
        <p:nvGrpSpPr>
          <p:cNvPr name="Group 2" id="2"/>
          <p:cNvGrpSpPr/>
          <p:nvPr/>
        </p:nvGrpSpPr>
        <p:grpSpPr>
          <a:xfrm rot="0">
            <a:off x="2414835" y="108061"/>
            <a:ext cx="13849350" cy="10125075"/>
            <a:chOff x="0" y="0"/>
            <a:chExt cx="18465800" cy="13500100"/>
          </a:xfrm>
        </p:grpSpPr>
        <p:sp>
          <p:nvSpPr>
            <p:cNvPr name="Freeform 3" id="3"/>
            <p:cNvSpPr/>
            <p:nvPr/>
          </p:nvSpPr>
          <p:spPr>
            <a:xfrm flipH="false" flipV="false" rot="0">
              <a:off x="0" y="0"/>
              <a:ext cx="18465800" cy="13500100"/>
            </a:xfrm>
            <a:custGeom>
              <a:avLst/>
              <a:gdLst/>
              <a:ahLst/>
              <a:cxnLst/>
              <a:rect r="r" b="b" t="t" l="l"/>
              <a:pathLst>
                <a:path h="13500100" w="18465800">
                  <a:moveTo>
                    <a:pt x="0" y="0"/>
                  </a:moveTo>
                  <a:lnTo>
                    <a:pt x="18465800" y="0"/>
                  </a:lnTo>
                  <a:lnTo>
                    <a:pt x="18465800" y="13500100"/>
                  </a:lnTo>
                  <a:lnTo>
                    <a:pt x="0" y="13500100"/>
                  </a:lnTo>
                  <a:lnTo>
                    <a:pt x="0" y="0"/>
                  </a:lnTo>
                  <a:close/>
                </a:path>
              </a:pathLst>
            </a:custGeom>
            <a:blipFill>
              <a:blip r:embed="rId2"/>
              <a:stretch>
                <a:fillRect l="-1852" t="0" r="-1448" b="0"/>
              </a:stretch>
            </a:blipFill>
          </p:spPr>
        </p:sp>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1473308" y="1603591"/>
            <a:ext cx="3087624" cy="4114800"/>
            <a:chOff x="0" y="0"/>
            <a:chExt cx="4116832" cy="5486400"/>
          </a:xfrm>
        </p:grpSpPr>
        <p:sp>
          <p:nvSpPr>
            <p:cNvPr name="Freeform 5" id="5"/>
            <p:cNvSpPr/>
            <p:nvPr/>
          </p:nvSpPr>
          <p:spPr>
            <a:xfrm flipH="false" flipV="false" rot="0">
              <a:off x="0" y="0"/>
              <a:ext cx="4116832" cy="5486400"/>
            </a:xfrm>
            <a:custGeom>
              <a:avLst/>
              <a:gdLst/>
              <a:ahLst/>
              <a:cxnLst/>
              <a:rect r="r" b="b" t="t" l="l"/>
              <a:pathLst>
                <a:path h="5486400" w="4116832">
                  <a:moveTo>
                    <a:pt x="0" y="0"/>
                  </a:moveTo>
                  <a:lnTo>
                    <a:pt x="4116832" y="0"/>
                  </a:lnTo>
                  <a:lnTo>
                    <a:pt x="4116832" y="5486400"/>
                  </a:lnTo>
                  <a:lnTo>
                    <a:pt x="0" y="5486400"/>
                  </a:lnTo>
                  <a:lnTo>
                    <a:pt x="0" y="0"/>
                  </a:lnTo>
                  <a:close/>
                </a:path>
              </a:pathLst>
            </a:custGeom>
            <a:blipFill>
              <a:blip r:embed="rId6"/>
              <a:stretch>
                <a:fillRect l="0" t="0" r="0" b="0"/>
              </a:stretch>
            </a:blipFill>
          </p:spPr>
        </p:sp>
      </p:grpSp>
      <p:grpSp>
        <p:nvGrpSpPr>
          <p:cNvPr name="Group 6" id="6"/>
          <p:cNvGrpSpPr/>
          <p:nvPr/>
        </p:nvGrpSpPr>
        <p:grpSpPr>
          <a:xfrm rot="0">
            <a:off x="4203811" y="4975441"/>
            <a:ext cx="2868168" cy="3630168"/>
            <a:chOff x="0" y="0"/>
            <a:chExt cx="3824224" cy="4840224"/>
          </a:xfrm>
        </p:grpSpPr>
        <p:sp>
          <p:nvSpPr>
            <p:cNvPr name="Freeform 7" id="7"/>
            <p:cNvSpPr/>
            <p:nvPr/>
          </p:nvSpPr>
          <p:spPr>
            <a:xfrm flipH="false" flipV="false" rot="0">
              <a:off x="0" y="0"/>
              <a:ext cx="3824224" cy="4840224"/>
            </a:xfrm>
            <a:custGeom>
              <a:avLst/>
              <a:gdLst/>
              <a:ahLst/>
              <a:cxnLst/>
              <a:rect r="r" b="b" t="t" l="l"/>
              <a:pathLst>
                <a:path h="4840224" w="3824224">
                  <a:moveTo>
                    <a:pt x="0" y="0"/>
                  </a:moveTo>
                  <a:lnTo>
                    <a:pt x="3824224" y="0"/>
                  </a:lnTo>
                  <a:lnTo>
                    <a:pt x="3824224" y="4840224"/>
                  </a:lnTo>
                  <a:lnTo>
                    <a:pt x="0" y="4840224"/>
                  </a:lnTo>
                  <a:lnTo>
                    <a:pt x="0" y="0"/>
                  </a:lnTo>
                  <a:close/>
                </a:path>
              </a:pathLst>
            </a:custGeom>
            <a:blipFill>
              <a:blip r:embed="rId7"/>
              <a:stretch>
                <a:fillRect l="0" t="0" r="0" b="0"/>
              </a:stretch>
            </a:blipFill>
          </p:spPr>
        </p:sp>
      </p:grpSp>
      <p:grpSp>
        <p:nvGrpSpPr>
          <p:cNvPr name="Group 8" id="8"/>
          <p:cNvGrpSpPr/>
          <p:nvPr/>
        </p:nvGrpSpPr>
        <p:grpSpPr>
          <a:xfrm rot="0">
            <a:off x="8332441" y="5285813"/>
            <a:ext cx="5907024" cy="3325368"/>
            <a:chOff x="0" y="0"/>
            <a:chExt cx="7876032" cy="4433824"/>
          </a:xfrm>
        </p:grpSpPr>
        <p:sp>
          <p:nvSpPr>
            <p:cNvPr name="Freeform 9" id="9"/>
            <p:cNvSpPr/>
            <p:nvPr/>
          </p:nvSpPr>
          <p:spPr>
            <a:xfrm flipH="false" flipV="false" rot="0">
              <a:off x="0" y="0"/>
              <a:ext cx="7876032" cy="4433824"/>
            </a:xfrm>
            <a:custGeom>
              <a:avLst/>
              <a:gdLst/>
              <a:ahLst/>
              <a:cxnLst/>
              <a:rect r="r" b="b" t="t" l="l"/>
              <a:pathLst>
                <a:path h="4433824" w="7876032">
                  <a:moveTo>
                    <a:pt x="0" y="0"/>
                  </a:moveTo>
                  <a:lnTo>
                    <a:pt x="7876032" y="0"/>
                  </a:lnTo>
                  <a:lnTo>
                    <a:pt x="7876032" y="4433824"/>
                  </a:lnTo>
                  <a:lnTo>
                    <a:pt x="0" y="4433824"/>
                  </a:lnTo>
                  <a:lnTo>
                    <a:pt x="0" y="0"/>
                  </a:lnTo>
                  <a:close/>
                </a:path>
              </a:pathLst>
            </a:custGeom>
            <a:blipFill>
              <a:blip r:embed="rId8"/>
              <a:stretch>
                <a:fillRect l="0" t="0" r="0" b="0"/>
              </a:stretch>
            </a:blipFill>
          </p:spPr>
        </p:sp>
      </p:grpSp>
      <p:grpSp>
        <p:nvGrpSpPr>
          <p:cNvPr name="Group 10" id="10"/>
          <p:cNvGrpSpPr/>
          <p:nvPr/>
        </p:nvGrpSpPr>
        <p:grpSpPr>
          <a:xfrm rot="0">
            <a:off x="12307976" y="515274"/>
            <a:ext cx="5980176" cy="3364992"/>
            <a:chOff x="0" y="0"/>
            <a:chExt cx="7973568" cy="4486656"/>
          </a:xfrm>
        </p:grpSpPr>
        <p:sp>
          <p:nvSpPr>
            <p:cNvPr name="Freeform 11" id="11"/>
            <p:cNvSpPr/>
            <p:nvPr/>
          </p:nvSpPr>
          <p:spPr>
            <a:xfrm flipH="false" flipV="false" rot="0">
              <a:off x="203" y="1778"/>
              <a:ext cx="7973161" cy="4483100"/>
            </a:xfrm>
            <a:custGeom>
              <a:avLst/>
              <a:gdLst/>
              <a:ahLst/>
              <a:cxnLst/>
              <a:rect r="r" b="b" t="t" l="l"/>
              <a:pathLst>
                <a:path h="4483100" w="7973161">
                  <a:moveTo>
                    <a:pt x="0" y="0"/>
                  </a:moveTo>
                  <a:lnTo>
                    <a:pt x="7973161" y="0"/>
                  </a:lnTo>
                  <a:lnTo>
                    <a:pt x="7973161" y="4483100"/>
                  </a:lnTo>
                  <a:lnTo>
                    <a:pt x="0" y="4483100"/>
                  </a:lnTo>
                  <a:lnTo>
                    <a:pt x="0" y="0"/>
                  </a:lnTo>
                  <a:close/>
                </a:path>
              </a:pathLst>
            </a:custGeom>
            <a:blipFill>
              <a:blip r:embed="rId9"/>
              <a:stretch>
                <a:fillRect l="-2" t="-39" r="-2" b="-39"/>
              </a:stretch>
            </a:blipFill>
          </p:spPr>
        </p:sp>
      </p:grpSp>
      <p:grpSp>
        <p:nvGrpSpPr>
          <p:cNvPr name="Group 12" id="12"/>
          <p:cNvGrpSpPr/>
          <p:nvPr/>
        </p:nvGrpSpPr>
        <p:grpSpPr>
          <a:xfrm rot="0">
            <a:off x="9785261" y="3658505"/>
            <a:ext cx="3163824" cy="1783080"/>
            <a:chOff x="0" y="0"/>
            <a:chExt cx="4218432" cy="2377440"/>
          </a:xfrm>
        </p:grpSpPr>
        <p:sp>
          <p:nvSpPr>
            <p:cNvPr name="Freeform 13" id="13"/>
            <p:cNvSpPr/>
            <p:nvPr/>
          </p:nvSpPr>
          <p:spPr>
            <a:xfrm flipH="false" flipV="false" rot="0">
              <a:off x="0" y="0"/>
              <a:ext cx="4218432" cy="2377440"/>
            </a:xfrm>
            <a:custGeom>
              <a:avLst/>
              <a:gdLst/>
              <a:ahLst/>
              <a:cxnLst/>
              <a:rect r="r" b="b" t="t" l="l"/>
              <a:pathLst>
                <a:path h="2377440" w="4218432">
                  <a:moveTo>
                    <a:pt x="0" y="0"/>
                  </a:moveTo>
                  <a:lnTo>
                    <a:pt x="4218432" y="0"/>
                  </a:lnTo>
                  <a:lnTo>
                    <a:pt x="4218432" y="2377440"/>
                  </a:lnTo>
                  <a:lnTo>
                    <a:pt x="0" y="2377440"/>
                  </a:lnTo>
                  <a:lnTo>
                    <a:pt x="0" y="0"/>
                  </a:lnTo>
                  <a:close/>
                </a:path>
              </a:pathLst>
            </a:custGeom>
            <a:blipFill>
              <a:blip r:embed="rId10"/>
              <a:stretch>
                <a:fillRect l="0" t="0" r="0" b="0"/>
              </a:stretch>
            </a:blipFill>
          </p:spPr>
        </p:sp>
      </p:grpSp>
      <p:grpSp>
        <p:nvGrpSpPr>
          <p:cNvPr name="Group 14" id="14"/>
          <p:cNvGrpSpPr/>
          <p:nvPr/>
        </p:nvGrpSpPr>
        <p:grpSpPr>
          <a:xfrm rot="0">
            <a:off x="15504595" y="7349014"/>
            <a:ext cx="2478024" cy="2706624"/>
            <a:chOff x="0" y="0"/>
            <a:chExt cx="3304032" cy="3608832"/>
          </a:xfrm>
        </p:grpSpPr>
        <p:sp>
          <p:nvSpPr>
            <p:cNvPr name="Freeform 15" id="15"/>
            <p:cNvSpPr/>
            <p:nvPr/>
          </p:nvSpPr>
          <p:spPr>
            <a:xfrm flipH="false" flipV="false" rot="0">
              <a:off x="0" y="0"/>
              <a:ext cx="3304032" cy="3608832"/>
            </a:xfrm>
            <a:custGeom>
              <a:avLst/>
              <a:gdLst/>
              <a:ahLst/>
              <a:cxnLst/>
              <a:rect r="r" b="b" t="t" l="l"/>
              <a:pathLst>
                <a:path h="3608832" w="3304032">
                  <a:moveTo>
                    <a:pt x="0" y="0"/>
                  </a:moveTo>
                  <a:lnTo>
                    <a:pt x="3304032" y="0"/>
                  </a:lnTo>
                  <a:lnTo>
                    <a:pt x="3304032" y="3608832"/>
                  </a:lnTo>
                  <a:lnTo>
                    <a:pt x="0" y="3608832"/>
                  </a:lnTo>
                  <a:lnTo>
                    <a:pt x="0" y="0"/>
                  </a:lnTo>
                  <a:close/>
                </a:path>
              </a:pathLst>
            </a:custGeom>
            <a:blipFill>
              <a:blip r:embed="rId11"/>
              <a:stretch>
                <a:fillRect l="0" t="0" r="0" b="0"/>
              </a:stretch>
            </a:blipFill>
          </p:spPr>
        </p:sp>
      </p:grpSp>
      <p:sp>
        <p:nvSpPr>
          <p:cNvPr name="Freeform 16" id="16"/>
          <p:cNvSpPr/>
          <p:nvPr/>
        </p:nvSpPr>
        <p:spPr>
          <a:xfrm flipH="false" flipV="false" rot="0">
            <a:off x="15452827" y="6353337"/>
            <a:ext cx="460248" cy="460248"/>
          </a:xfrm>
          <a:custGeom>
            <a:avLst/>
            <a:gdLst/>
            <a:ahLst/>
            <a:cxnLst/>
            <a:rect r="r" b="b" t="t" l="l"/>
            <a:pathLst>
              <a:path h="460248" w="460248">
                <a:moveTo>
                  <a:pt x="0" y="0"/>
                </a:moveTo>
                <a:lnTo>
                  <a:pt x="460248" y="0"/>
                </a:lnTo>
                <a:lnTo>
                  <a:pt x="460248" y="460248"/>
                </a:lnTo>
                <a:lnTo>
                  <a:pt x="0" y="460248"/>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7" id="17"/>
          <p:cNvSpPr/>
          <p:nvPr/>
        </p:nvSpPr>
        <p:spPr>
          <a:xfrm flipH="false" flipV="false" rot="0">
            <a:off x="15070303" y="5970813"/>
            <a:ext cx="1225296" cy="1225296"/>
          </a:xfrm>
          <a:custGeom>
            <a:avLst/>
            <a:gdLst/>
            <a:ahLst/>
            <a:cxnLst/>
            <a:rect r="r" b="b" t="t" l="l"/>
            <a:pathLst>
              <a:path h="1225296" w="1225296">
                <a:moveTo>
                  <a:pt x="0" y="0"/>
                </a:moveTo>
                <a:lnTo>
                  <a:pt x="1225296" y="0"/>
                </a:lnTo>
                <a:lnTo>
                  <a:pt x="1225296" y="1225296"/>
                </a:lnTo>
                <a:lnTo>
                  <a:pt x="0" y="1225296"/>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8" id="18"/>
          <p:cNvSpPr/>
          <p:nvPr/>
        </p:nvSpPr>
        <p:spPr>
          <a:xfrm flipH="false" flipV="false" rot="0">
            <a:off x="14942287" y="5841273"/>
            <a:ext cx="1481328" cy="1484376"/>
          </a:xfrm>
          <a:custGeom>
            <a:avLst/>
            <a:gdLst/>
            <a:ahLst/>
            <a:cxnLst/>
            <a:rect r="r" b="b" t="t" l="l"/>
            <a:pathLst>
              <a:path h="1484376" w="1481328">
                <a:moveTo>
                  <a:pt x="0" y="0"/>
                </a:moveTo>
                <a:lnTo>
                  <a:pt x="1481328" y="0"/>
                </a:lnTo>
                <a:lnTo>
                  <a:pt x="1481328" y="1484376"/>
                </a:lnTo>
                <a:lnTo>
                  <a:pt x="0" y="1484376"/>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19" id="19"/>
          <p:cNvSpPr/>
          <p:nvPr/>
        </p:nvSpPr>
        <p:spPr>
          <a:xfrm flipH="false" flipV="false" rot="0">
            <a:off x="16453771" y="5719039"/>
            <a:ext cx="204216" cy="1630680"/>
          </a:xfrm>
          <a:custGeom>
            <a:avLst/>
            <a:gdLst/>
            <a:ahLst/>
            <a:cxnLst/>
            <a:rect r="r" b="b" t="t" l="l"/>
            <a:pathLst>
              <a:path h="1630680" w="204216">
                <a:moveTo>
                  <a:pt x="0" y="0"/>
                </a:moveTo>
                <a:lnTo>
                  <a:pt x="204216" y="0"/>
                </a:lnTo>
                <a:lnTo>
                  <a:pt x="204216" y="1630680"/>
                </a:lnTo>
                <a:lnTo>
                  <a:pt x="0" y="1630680"/>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20" id="20"/>
          <p:cNvSpPr/>
          <p:nvPr/>
        </p:nvSpPr>
        <p:spPr>
          <a:xfrm flipH="false" flipV="false" rot="0">
            <a:off x="14657003" y="5735155"/>
            <a:ext cx="329184" cy="1615440"/>
          </a:xfrm>
          <a:custGeom>
            <a:avLst/>
            <a:gdLst/>
            <a:ahLst/>
            <a:cxnLst/>
            <a:rect r="r" b="b" t="t" l="l"/>
            <a:pathLst>
              <a:path h="1615440" w="329184">
                <a:moveTo>
                  <a:pt x="0" y="0"/>
                </a:moveTo>
                <a:lnTo>
                  <a:pt x="329184" y="0"/>
                </a:lnTo>
                <a:lnTo>
                  <a:pt x="329184" y="1615440"/>
                </a:lnTo>
                <a:lnTo>
                  <a:pt x="0" y="1615440"/>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grpSp>
        <p:nvGrpSpPr>
          <p:cNvPr name="Group 21" id="21"/>
          <p:cNvGrpSpPr/>
          <p:nvPr/>
        </p:nvGrpSpPr>
        <p:grpSpPr>
          <a:xfrm rot="0">
            <a:off x="4952295" y="-1143"/>
            <a:ext cx="8385048" cy="2965704"/>
            <a:chOff x="0" y="0"/>
            <a:chExt cx="11180064" cy="3954272"/>
          </a:xfrm>
        </p:grpSpPr>
        <p:sp>
          <p:nvSpPr>
            <p:cNvPr name="Freeform 22" id="22"/>
            <p:cNvSpPr/>
            <p:nvPr/>
          </p:nvSpPr>
          <p:spPr>
            <a:xfrm flipH="false" flipV="false" rot="0">
              <a:off x="0" y="0"/>
              <a:ext cx="11180064" cy="3954272"/>
            </a:xfrm>
            <a:custGeom>
              <a:avLst/>
              <a:gdLst/>
              <a:ahLst/>
              <a:cxnLst/>
              <a:rect r="r" b="b" t="t" l="l"/>
              <a:pathLst>
                <a:path h="3954272" w="11180064">
                  <a:moveTo>
                    <a:pt x="0" y="0"/>
                  </a:moveTo>
                  <a:lnTo>
                    <a:pt x="11180064" y="0"/>
                  </a:lnTo>
                  <a:lnTo>
                    <a:pt x="11180064" y="3954272"/>
                  </a:lnTo>
                  <a:lnTo>
                    <a:pt x="0" y="3954272"/>
                  </a:lnTo>
                  <a:lnTo>
                    <a:pt x="0" y="0"/>
                  </a:lnTo>
                  <a:close/>
                </a:path>
              </a:pathLst>
            </a:custGeom>
            <a:blipFill>
              <a:blip r:embed="rId22"/>
              <a:stretch>
                <a:fillRect l="0" t="-102" r="0" b="0"/>
              </a:stretch>
            </a:blipFill>
          </p:spPr>
        </p:sp>
      </p:grpSp>
      <p:grpSp>
        <p:nvGrpSpPr>
          <p:cNvPr name="Group 23" id="23"/>
          <p:cNvGrpSpPr/>
          <p:nvPr/>
        </p:nvGrpSpPr>
        <p:grpSpPr>
          <a:xfrm rot="0">
            <a:off x="14656165" y="5714162"/>
            <a:ext cx="1999488" cy="1636776"/>
            <a:chOff x="61071183" y="23813862"/>
            <a:chExt cx="8323567" cy="6810197"/>
          </a:xfrm>
        </p:grpSpPr>
        <p:sp>
          <p:nvSpPr>
            <p:cNvPr name="Freeform 24" id="24"/>
            <p:cNvSpPr/>
            <p:nvPr/>
          </p:nvSpPr>
          <p:spPr>
            <a:xfrm flipH="false" flipV="false" rot="0">
              <a:off x="4" y="-2"/>
              <a:ext cx="8323566" cy="6810197"/>
            </a:xfrm>
            <a:custGeom>
              <a:avLst/>
              <a:gdLst/>
              <a:ahLst/>
              <a:cxnLst/>
              <a:rect r="r" b="b" t="t" l="l"/>
              <a:pathLst>
                <a:path h="6810197" w="8323566">
                  <a:moveTo>
                    <a:pt x="8323566" y="0"/>
                  </a:moveTo>
                  <a:lnTo>
                    <a:pt x="8323566" y="6810196"/>
                  </a:lnTo>
                  <a:lnTo>
                    <a:pt x="0" y="6810196"/>
                  </a:lnTo>
                  <a:lnTo>
                    <a:pt x="0" y="0"/>
                  </a:lnTo>
                  <a:lnTo>
                    <a:pt x="8323566" y="0"/>
                  </a:lnTo>
                  <a:close/>
                </a:path>
              </a:pathLst>
            </a:custGeom>
            <a:solidFill>
              <a:srgbClr val="000000">
                <a:alpha val="0"/>
              </a:srgbClr>
            </a:solidFill>
          </p:spPr>
        </p:sp>
      </p:grpSp>
      <p:sp>
        <p:nvSpPr>
          <p:cNvPr name="TextBox 25" id="25"/>
          <p:cNvSpPr txBox="true"/>
          <p:nvPr/>
        </p:nvSpPr>
        <p:spPr>
          <a:xfrm rot="0">
            <a:off x="6723802" y="78762"/>
            <a:ext cx="4936455" cy="1200902"/>
          </a:xfrm>
          <a:prstGeom prst="rect">
            <a:avLst/>
          </a:prstGeom>
        </p:spPr>
        <p:txBody>
          <a:bodyPr anchor="t" rtlCol="false" tIns="0" lIns="0" bIns="0" rIns="0">
            <a:spAutoFit/>
          </a:bodyPr>
          <a:lstStyle/>
          <a:p>
            <a:pPr algn="l">
              <a:lnSpc>
                <a:spcPts val="9766"/>
              </a:lnSpc>
            </a:pPr>
            <a:r>
              <a:rPr lang="en-US" sz="6975">
                <a:solidFill>
                  <a:srgbClr val="000000"/>
                </a:solidFill>
                <a:latin typeface="Boulder"/>
                <a:ea typeface="Boulder"/>
                <a:cs typeface="Boulder"/>
                <a:sym typeface="Boulder"/>
              </a:rPr>
              <a:t>VENDREDI</a:t>
            </a:r>
          </a:p>
        </p:txBody>
      </p:sp>
      <p:sp>
        <p:nvSpPr>
          <p:cNvPr name="TextBox 26" id="26"/>
          <p:cNvSpPr txBox="true"/>
          <p:nvPr/>
        </p:nvSpPr>
        <p:spPr>
          <a:xfrm rot="0">
            <a:off x="4721552" y="3613547"/>
            <a:ext cx="4355554" cy="1103757"/>
          </a:xfrm>
          <a:prstGeom prst="rect">
            <a:avLst/>
          </a:prstGeom>
        </p:spPr>
        <p:txBody>
          <a:bodyPr anchor="t" rtlCol="false" tIns="0" lIns="0" bIns="0" rIns="0">
            <a:spAutoFit/>
          </a:bodyPr>
          <a:lstStyle/>
          <a:p>
            <a:pPr algn="ctr">
              <a:lnSpc>
                <a:spcPts val="2925"/>
              </a:lnSpc>
            </a:pPr>
            <a:r>
              <a:rPr lang="en-US" sz="2100">
                <a:solidFill>
                  <a:srgbClr val="997300"/>
                </a:solidFill>
                <a:latin typeface="Libre Baskerville"/>
                <a:ea typeface="Libre Baskerville"/>
                <a:cs typeface="Libre Baskerville"/>
                <a:sym typeface="Libre Baskerville"/>
              </a:rPr>
              <a:t>Le matin nous sommes allés en cours sois au GBG</a:t>
            </a:r>
          </a:p>
          <a:p>
            <a:pPr algn="ctr">
              <a:lnSpc>
                <a:spcPts val="2925"/>
              </a:lnSpc>
            </a:pPr>
            <a:r>
              <a:rPr lang="en-US" sz="2100">
                <a:solidFill>
                  <a:srgbClr val="997300"/>
                </a:solidFill>
                <a:latin typeface="Libre Baskerville"/>
                <a:ea typeface="Libre Baskerville"/>
                <a:cs typeface="Libre Baskerville"/>
                <a:sym typeface="Libre Baskerville"/>
              </a:rPr>
              <a:t> sois à la Albertville Realschule</a:t>
            </a:r>
          </a:p>
        </p:txBody>
      </p:sp>
      <p:sp>
        <p:nvSpPr>
          <p:cNvPr name="TextBox 27" id="27"/>
          <p:cNvSpPr txBox="true"/>
          <p:nvPr/>
        </p:nvSpPr>
        <p:spPr>
          <a:xfrm rot="0">
            <a:off x="13064157" y="4144089"/>
            <a:ext cx="5287004" cy="1475232"/>
          </a:xfrm>
          <a:prstGeom prst="rect">
            <a:avLst/>
          </a:prstGeom>
        </p:spPr>
        <p:txBody>
          <a:bodyPr anchor="t" rtlCol="false" tIns="0" lIns="0" bIns="0" rIns="0">
            <a:spAutoFit/>
          </a:bodyPr>
          <a:lstStyle/>
          <a:p>
            <a:pPr algn="ctr">
              <a:lnSpc>
                <a:spcPts val="2925"/>
              </a:lnSpc>
            </a:pPr>
            <a:r>
              <a:rPr lang="en-US" sz="2100">
                <a:solidFill>
                  <a:srgbClr val="997300"/>
                </a:solidFill>
                <a:latin typeface="Libre Baskerville"/>
                <a:ea typeface="Libre Baskerville"/>
                <a:cs typeface="Libre Baskerville"/>
                <a:sym typeface="Libre Baskerville"/>
              </a:rPr>
              <a:t>Ensuite dans la matinée nous sommes allés visiter l’entreprise Kärcher, puis nous avons mangé dans leurs self (c’était délicieux !)</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sp>
        <p:nvSpPr>
          <p:cNvPr name="Freeform 2" id="2"/>
          <p:cNvSpPr/>
          <p:nvPr/>
        </p:nvSpPr>
        <p:spPr>
          <a:xfrm flipH="false" flipV="false" rot="0">
            <a:off x="-63503" y="-63503"/>
            <a:ext cx="4235053" cy="3745306"/>
          </a:xfrm>
          <a:custGeom>
            <a:avLst/>
            <a:gdLst/>
            <a:ahLst/>
            <a:cxnLst/>
            <a:rect r="r" b="b" t="t" l="l"/>
            <a:pathLst>
              <a:path h="3745306" w="4235053">
                <a:moveTo>
                  <a:pt x="0" y="0"/>
                </a:moveTo>
                <a:lnTo>
                  <a:pt x="4235053" y="0"/>
                </a:lnTo>
                <a:lnTo>
                  <a:pt x="4235053" y="3745306"/>
                </a:lnTo>
                <a:lnTo>
                  <a:pt x="0" y="374530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250312" y="6831711"/>
            <a:ext cx="6101191" cy="3518783"/>
          </a:xfrm>
          <a:custGeom>
            <a:avLst/>
            <a:gdLst/>
            <a:ahLst/>
            <a:cxnLst/>
            <a:rect r="r" b="b" t="t" l="l"/>
            <a:pathLst>
              <a:path h="3518783" w="6101191">
                <a:moveTo>
                  <a:pt x="0" y="0"/>
                </a:moveTo>
                <a:lnTo>
                  <a:pt x="6101191" y="0"/>
                </a:lnTo>
                <a:lnTo>
                  <a:pt x="6101191" y="3518783"/>
                </a:lnTo>
                <a:lnTo>
                  <a:pt x="0" y="351878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21479" y="7537771"/>
            <a:ext cx="2009775" cy="2749229"/>
            <a:chOff x="0" y="0"/>
            <a:chExt cx="2679700" cy="3665639"/>
          </a:xfrm>
        </p:grpSpPr>
        <p:sp>
          <p:nvSpPr>
            <p:cNvPr name="Freeform 5" id="5"/>
            <p:cNvSpPr/>
            <p:nvPr/>
          </p:nvSpPr>
          <p:spPr>
            <a:xfrm flipH="false" flipV="false" rot="0">
              <a:off x="0" y="0"/>
              <a:ext cx="2679700" cy="3665601"/>
            </a:xfrm>
            <a:custGeom>
              <a:avLst/>
              <a:gdLst/>
              <a:ahLst/>
              <a:cxnLst/>
              <a:rect r="r" b="b" t="t" l="l"/>
              <a:pathLst>
                <a:path h="3665601" w="2679700">
                  <a:moveTo>
                    <a:pt x="0" y="0"/>
                  </a:moveTo>
                  <a:lnTo>
                    <a:pt x="2679700" y="0"/>
                  </a:lnTo>
                  <a:lnTo>
                    <a:pt x="2679700" y="3665601"/>
                  </a:lnTo>
                  <a:lnTo>
                    <a:pt x="0" y="3665601"/>
                  </a:lnTo>
                  <a:lnTo>
                    <a:pt x="0" y="0"/>
                  </a:lnTo>
                  <a:close/>
                </a:path>
              </a:pathLst>
            </a:custGeom>
            <a:blipFill>
              <a:blip r:embed="rId6"/>
              <a:stretch>
                <a:fillRect l="0" t="0" r="0" b="-128"/>
              </a:stretch>
            </a:blipFill>
          </p:spPr>
        </p:sp>
      </p:grpSp>
      <p:grpSp>
        <p:nvGrpSpPr>
          <p:cNvPr name="Group 6" id="6"/>
          <p:cNvGrpSpPr/>
          <p:nvPr/>
        </p:nvGrpSpPr>
        <p:grpSpPr>
          <a:xfrm rot="0">
            <a:off x="13276259" y="538639"/>
            <a:ext cx="3143250" cy="5591175"/>
            <a:chOff x="0" y="0"/>
            <a:chExt cx="4191000" cy="7454900"/>
          </a:xfrm>
        </p:grpSpPr>
        <p:sp>
          <p:nvSpPr>
            <p:cNvPr name="Freeform 7" id="7"/>
            <p:cNvSpPr/>
            <p:nvPr/>
          </p:nvSpPr>
          <p:spPr>
            <a:xfrm flipH="false" flipV="false" rot="0">
              <a:off x="0" y="0"/>
              <a:ext cx="4191000" cy="7454900"/>
            </a:xfrm>
            <a:custGeom>
              <a:avLst/>
              <a:gdLst/>
              <a:ahLst/>
              <a:cxnLst/>
              <a:rect r="r" b="b" t="t" l="l"/>
              <a:pathLst>
                <a:path h="7454900" w="4191000">
                  <a:moveTo>
                    <a:pt x="0" y="0"/>
                  </a:moveTo>
                  <a:lnTo>
                    <a:pt x="4191000" y="0"/>
                  </a:lnTo>
                  <a:lnTo>
                    <a:pt x="4191000" y="7454900"/>
                  </a:lnTo>
                  <a:lnTo>
                    <a:pt x="0" y="7454900"/>
                  </a:lnTo>
                  <a:lnTo>
                    <a:pt x="0" y="0"/>
                  </a:lnTo>
                  <a:close/>
                </a:path>
              </a:pathLst>
            </a:custGeom>
            <a:blipFill>
              <a:blip r:embed="rId7"/>
              <a:stretch>
                <a:fillRect l="0" t="0" r="0" b="0"/>
              </a:stretch>
            </a:blipFill>
          </p:spPr>
        </p:sp>
      </p:grpSp>
      <p:grpSp>
        <p:nvGrpSpPr>
          <p:cNvPr name="Group 8" id="8"/>
          <p:cNvGrpSpPr/>
          <p:nvPr/>
        </p:nvGrpSpPr>
        <p:grpSpPr>
          <a:xfrm rot="-1418100">
            <a:off x="1431284" y="3796398"/>
            <a:ext cx="3216250" cy="4290984"/>
            <a:chOff x="0" y="0"/>
            <a:chExt cx="4288333" cy="5721312"/>
          </a:xfrm>
        </p:grpSpPr>
        <p:sp>
          <p:nvSpPr>
            <p:cNvPr name="Freeform 9" id="9"/>
            <p:cNvSpPr/>
            <p:nvPr/>
          </p:nvSpPr>
          <p:spPr>
            <a:xfrm flipH="false" flipV="false" rot="0">
              <a:off x="0" y="0"/>
              <a:ext cx="4288282" cy="5721350"/>
            </a:xfrm>
            <a:custGeom>
              <a:avLst/>
              <a:gdLst/>
              <a:ahLst/>
              <a:cxnLst/>
              <a:rect r="r" b="b" t="t" l="l"/>
              <a:pathLst>
                <a:path h="5721350" w="4288282">
                  <a:moveTo>
                    <a:pt x="4288282" y="6350"/>
                  </a:moveTo>
                  <a:lnTo>
                    <a:pt x="8382" y="0"/>
                  </a:lnTo>
                  <a:lnTo>
                    <a:pt x="0" y="5715000"/>
                  </a:lnTo>
                  <a:lnTo>
                    <a:pt x="1097915" y="5716651"/>
                  </a:lnTo>
                  <a:lnTo>
                    <a:pt x="4279900" y="5721350"/>
                  </a:lnTo>
                  <a:lnTo>
                    <a:pt x="4288282" y="6350"/>
                  </a:lnTo>
                  <a:close/>
                </a:path>
              </a:pathLst>
            </a:custGeom>
            <a:blipFill>
              <a:blip r:embed="rId8"/>
              <a:stretch>
                <a:fillRect l="0" t="0" r="-1" b="0"/>
              </a:stretch>
            </a:blipFill>
          </p:spPr>
        </p:sp>
      </p:grpSp>
      <p:grpSp>
        <p:nvGrpSpPr>
          <p:cNvPr name="Group 10" id="10"/>
          <p:cNvGrpSpPr/>
          <p:nvPr/>
        </p:nvGrpSpPr>
        <p:grpSpPr>
          <a:xfrm rot="1830900">
            <a:off x="3776482" y="4695663"/>
            <a:ext cx="3184408" cy="5616416"/>
            <a:chOff x="0" y="0"/>
            <a:chExt cx="4245877" cy="7488555"/>
          </a:xfrm>
        </p:grpSpPr>
        <p:sp>
          <p:nvSpPr>
            <p:cNvPr name="Freeform 11" id="11"/>
            <p:cNvSpPr/>
            <p:nvPr/>
          </p:nvSpPr>
          <p:spPr>
            <a:xfrm flipH="false" flipV="false" rot="0">
              <a:off x="0" y="0"/>
              <a:ext cx="4245864" cy="7488555"/>
            </a:xfrm>
            <a:custGeom>
              <a:avLst/>
              <a:gdLst/>
              <a:ahLst/>
              <a:cxnLst/>
              <a:rect r="r" b="b" t="t" l="l"/>
              <a:pathLst>
                <a:path h="7488555" w="4245864">
                  <a:moveTo>
                    <a:pt x="0" y="33909"/>
                  </a:moveTo>
                  <a:lnTo>
                    <a:pt x="38227" y="4756404"/>
                  </a:lnTo>
                  <a:lnTo>
                    <a:pt x="60325" y="7488555"/>
                  </a:lnTo>
                  <a:lnTo>
                    <a:pt x="1435989" y="7477379"/>
                  </a:lnTo>
                  <a:lnTo>
                    <a:pt x="3120390" y="7463790"/>
                  </a:lnTo>
                  <a:lnTo>
                    <a:pt x="4245864" y="6800469"/>
                  </a:lnTo>
                  <a:lnTo>
                    <a:pt x="4190873" y="0"/>
                  </a:lnTo>
                  <a:lnTo>
                    <a:pt x="0" y="33909"/>
                  </a:lnTo>
                  <a:close/>
                </a:path>
              </a:pathLst>
            </a:custGeom>
            <a:blipFill>
              <a:blip r:embed="rId9"/>
              <a:stretch>
                <a:fillRect l="0" t="0" r="-125" b="0"/>
              </a:stretch>
            </a:blipFill>
          </p:spPr>
        </p:sp>
      </p:grpSp>
      <p:grpSp>
        <p:nvGrpSpPr>
          <p:cNvPr name="Group 12" id="12"/>
          <p:cNvGrpSpPr/>
          <p:nvPr/>
        </p:nvGrpSpPr>
        <p:grpSpPr>
          <a:xfrm rot="0">
            <a:off x="6006179" y="0"/>
            <a:ext cx="2724150" cy="3510391"/>
            <a:chOff x="0" y="0"/>
            <a:chExt cx="3632200" cy="4680522"/>
          </a:xfrm>
        </p:grpSpPr>
        <p:sp>
          <p:nvSpPr>
            <p:cNvPr name="Freeform 13" id="13"/>
            <p:cNvSpPr/>
            <p:nvPr/>
          </p:nvSpPr>
          <p:spPr>
            <a:xfrm flipH="false" flipV="false" rot="0">
              <a:off x="0" y="0"/>
              <a:ext cx="3632200" cy="4680585"/>
            </a:xfrm>
            <a:custGeom>
              <a:avLst/>
              <a:gdLst/>
              <a:ahLst/>
              <a:cxnLst/>
              <a:rect r="r" b="b" t="t" l="l"/>
              <a:pathLst>
                <a:path h="4680585" w="3632200">
                  <a:moveTo>
                    <a:pt x="0" y="0"/>
                  </a:moveTo>
                  <a:lnTo>
                    <a:pt x="3632200" y="0"/>
                  </a:lnTo>
                  <a:lnTo>
                    <a:pt x="3632200" y="4680585"/>
                  </a:lnTo>
                  <a:lnTo>
                    <a:pt x="0" y="4680585"/>
                  </a:lnTo>
                  <a:lnTo>
                    <a:pt x="0" y="0"/>
                  </a:lnTo>
                  <a:close/>
                </a:path>
              </a:pathLst>
            </a:custGeom>
            <a:blipFill>
              <a:blip r:embed="rId10"/>
              <a:stretch>
                <a:fillRect l="0" t="-3379" r="0" b="1"/>
              </a:stretch>
            </a:blipFill>
          </p:spPr>
        </p:sp>
      </p:grpSp>
      <p:grpSp>
        <p:nvGrpSpPr>
          <p:cNvPr name="Group 14" id="14"/>
          <p:cNvGrpSpPr/>
          <p:nvPr/>
        </p:nvGrpSpPr>
        <p:grpSpPr>
          <a:xfrm rot="-1875420">
            <a:off x="8808787" y="148971"/>
            <a:ext cx="2280714" cy="3260741"/>
            <a:chOff x="0" y="0"/>
            <a:chExt cx="3040952" cy="4347654"/>
          </a:xfrm>
        </p:grpSpPr>
        <p:sp>
          <p:nvSpPr>
            <p:cNvPr name="Freeform 15" id="15"/>
            <p:cNvSpPr/>
            <p:nvPr/>
          </p:nvSpPr>
          <p:spPr>
            <a:xfrm flipH="false" flipV="false" rot="0">
              <a:off x="0" y="0"/>
              <a:ext cx="3040888" cy="4347718"/>
            </a:xfrm>
            <a:custGeom>
              <a:avLst/>
              <a:gdLst/>
              <a:ahLst/>
              <a:cxnLst/>
              <a:rect r="r" b="b" t="t" l="l"/>
              <a:pathLst>
                <a:path h="4347718" w="3040888">
                  <a:moveTo>
                    <a:pt x="2517267" y="3556"/>
                  </a:moveTo>
                  <a:lnTo>
                    <a:pt x="1230503" y="1778"/>
                  </a:lnTo>
                  <a:lnTo>
                    <a:pt x="6096" y="0"/>
                  </a:lnTo>
                  <a:lnTo>
                    <a:pt x="0" y="4343400"/>
                  </a:lnTo>
                  <a:lnTo>
                    <a:pt x="3035300" y="4347718"/>
                  </a:lnTo>
                  <a:lnTo>
                    <a:pt x="3035935" y="3859657"/>
                  </a:lnTo>
                  <a:lnTo>
                    <a:pt x="3040888" y="321564"/>
                  </a:lnTo>
                  <a:close/>
                </a:path>
              </a:pathLst>
            </a:custGeom>
            <a:blipFill>
              <a:blip r:embed="rId11"/>
              <a:stretch>
                <a:fillRect l="-48" t="0" r="-17" b="-23951"/>
              </a:stretch>
            </a:blipFill>
          </p:spPr>
        </p:sp>
      </p:grpSp>
      <p:grpSp>
        <p:nvGrpSpPr>
          <p:cNvPr name="Group 16" id="16"/>
          <p:cNvGrpSpPr/>
          <p:nvPr/>
        </p:nvGrpSpPr>
        <p:grpSpPr>
          <a:xfrm rot="-1176000">
            <a:off x="9814884" y="5208584"/>
            <a:ext cx="3495294" cy="4655087"/>
            <a:chOff x="0" y="0"/>
            <a:chExt cx="4660392" cy="6206782"/>
          </a:xfrm>
        </p:grpSpPr>
        <p:sp>
          <p:nvSpPr>
            <p:cNvPr name="Freeform 17" id="17"/>
            <p:cNvSpPr/>
            <p:nvPr/>
          </p:nvSpPr>
          <p:spPr>
            <a:xfrm flipH="false" flipV="false" rot="0">
              <a:off x="0" y="0"/>
              <a:ext cx="4660392" cy="6206871"/>
            </a:xfrm>
            <a:custGeom>
              <a:avLst/>
              <a:gdLst/>
              <a:ahLst/>
              <a:cxnLst/>
              <a:rect r="r" b="b" t="t" l="l"/>
              <a:pathLst>
                <a:path h="6206871" w="4660392">
                  <a:moveTo>
                    <a:pt x="4660392" y="9144"/>
                  </a:moveTo>
                  <a:lnTo>
                    <a:pt x="12192" y="0"/>
                  </a:lnTo>
                  <a:lnTo>
                    <a:pt x="1905" y="5188585"/>
                  </a:lnTo>
                  <a:lnTo>
                    <a:pt x="0" y="6167120"/>
                  </a:lnTo>
                  <a:lnTo>
                    <a:pt x="86106" y="6197854"/>
                  </a:lnTo>
                  <a:lnTo>
                    <a:pt x="3370072" y="6204331"/>
                  </a:lnTo>
                  <a:lnTo>
                    <a:pt x="4648073" y="6206871"/>
                  </a:lnTo>
                  <a:lnTo>
                    <a:pt x="4660392" y="9271"/>
                  </a:lnTo>
                  <a:close/>
                </a:path>
              </a:pathLst>
            </a:custGeom>
            <a:blipFill>
              <a:blip r:embed="rId12"/>
              <a:stretch>
                <a:fillRect l="-1" t="0" r="0" b="1"/>
              </a:stretch>
            </a:blipFill>
          </p:spPr>
        </p:sp>
      </p:grpSp>
      <p:grpSp>
        <p:nvGrpSpPr>
          <p:cNvPr name="Group 18" id="18"/>
          <p:cNvGrpSpPr/>
          <p:nvPr/>
        </p:nvGrpSpPr>
        <p:grpSpPr>
          <a:xfrm rot="0">
            <a:off x="0" y="0"/>
            <a:ext cx="4110238" cy="3615985"/>
            <a:chOff x="0" y="0"/>
            <a:chExt cx="4110241" cy="3615982"/>
          </a:xfrm>
        </p:grpSpPr>
        <p:sp>
          <p:nvSpPr>
            <p:cNvPr name="Freeform 19" id="19"/>
            <p:cNvSpPr/>
            <p:nvPr/>
          </p:nvSpPr>
          <p:spPr>
            <a:xfrm flipH="false" flipV="false" rot="0">
              <a:off x="0" y="0"/>
              <a:ext cx="4110229" cy="3615945"/>
            </a:xfrm>
            <a:custGeom>
              <a:avLst/>
              <a:gdLst/>
              <a:ahLst/>
              <a:cxnLst/>
              <a:rect r="r" b="b" t="t" l="l"/>
              <a:pathLst>
                <a:path h="3615945" w="4110229">
                  <a:moveTo>
                    <a:pt x="0" y="0"/>
                  </a:moveTo>
                  <a:lnTo>
                    <a:pt x="0" y="3615945"/>
                  </a:lnTo>
                  <a:lnTo>
                    <a:pt x="4110229" y="3615945"/>
                  </a:lnTo>
                  <a:lnTo>
                    <a:pt x="4110229" y="0"/>
                  </a:lnTo>
                  <a:close/>
                </a:path>
              </a:pathLst>
            </a:custGeom>
            <a:solidFill>
              <a:srgbClr val="000000">
                <a:alpha val="0"/>
              </a:srgbClr>
            </a:solidFill>
          </p:spPr>
        </p:sp>
      </p:grpSp>
      <p:grpSp>
        <p:nvGrpSpPr>
          <p:cNvPr name="Group 20" id="20"/>
          <p:cNvGrpSpPr/>
          <p:nvPr/>
        </p:nvGrpSpPr>
        <p:grpSpPr>
          <a:xfrm rot="0">
            <a:off x="12312510" y="6895186"/>
            <a:ext cx="5975490" cy="3391814"/>
            <a:chOff x="0" y="0"/>
            <a:chExt cx="5975490" cy="3391814"/>
          </a:xfrm>
        </p:grpSpPr>
        <p:sp>
          <p:nvSpPr>
            <p:cNvPr name="Freeform 21" id="21"/>
            <p:cNvSpPr/>
            <p:nvPr/>
          </p:nvSpPr>
          <p:spPr>
            <a:xfrm flipH="false" flipV="false" rot="0">
              <a:off x="0" y="0"/>
              <a:ext cx="5975481" cy="3391793"/>
            </a:xfrm>
            <a:custGeom>
              <a:avLst/>
              <a:gdLst/>
              <a:ahLst/>
              <a:cxnLst/>
              <a:rect r="r" b="b" t="t" l="l"/>
              <a:pathLst>
                <a:path h="3391793" w="5975481">
                  <a:moveTo>
                    <a:pt x="0" y="0"/>
                  </a:moveTo>
                  <a:lnTo>
                    <a:pt x="0" y="3391793"/>
                  </a:lnTo>
                  <a:lnTo>
                    <a:pt x="5975481" y="3391793"/>
                  </a:lnTo>
                  <a:lnTo>
                    <a:pt x="5975481" y="0"/>
                  </a:lnTo>
                  <a:close/>
                </a:path>
              </a:pathLst>
            </a:custGeom>
            <a:solidFill>
              <a:srgbClr val="000000">
                <a:alpha val="0"/>
              </a:srgbClr>
            </a:solidFill>
          </p:spPr>
        </p:sp>
      </p:grpSp>
      <p:sp>
        <p:nvSpPr>
          <p:cNvPr name="Freeform 22" id="22"/>
          <p:cNvSpPr/>
          <p:nvPr/>
        </p:nvSpPr>
        <p:spPr>
          <a:xfrm flipH="false" flipV="false" rot="0">
            <a:off x="15041632" y="-63503"/>
            <a:ext cx="3448060" cy="3461137"/>
          </a:xfrm>
          <a:custGeom>
            <a:avLst/>
            <a:gdLst/>
            <a:ahLst/>
            <a:cxnLst/>
            <a:rect r="r" b="b" t="t" l="l"/>
            <a:pathLst>
              <a:path h="3461137" w="3448060">
                <a:moveTo>
                  <a:pt x="0" y="0"/>
                </a:moveTo>
                <a:lnTo>
                  <a:pt x="3448060" y="0"/>
                </a:lnTo>
                <a:lnTo>
                  <a:pt x="3448060" y="3461137"/>
                </a:lnTo>
                <a:lnTo>
                  <a:pt x="0" y="346113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23" id="23"/>
          <p:cNvSpPr txBox="true"/>
          <p:nvPr/>
        </p:nvSpPr>
        <p:spPr>
          <a:xfrm rot="0">
            <a:off x="6495298" y="3711559"/>
            <a:ext cx="5769988" cy="1970456"/>
          </a:xfrm>
          <a:prstGeom prst="rect">
            <a:avLst/>
          </a:prstGeom>
        </p:spPr>
        <p:txBody>
          <a:bodyPr anchor="t" rtlCol="false" tIns="0" lIns="0" bIns="0" rIns="0">
            <a:spAutoFit/>
          </a:bodyPr>
          <a:lstStyle/>
          <a:p>
            <a:pPr algn="ctr">
              <a:lnSpc>
                <a:spcPts val="12618"/>
              </a:lnSpc>
            </a:pPr>
            <a:r>
              <a:rPr lang="en-US" sz="9013">
                <a:solidFill>
                  <a:srgbClr val="000000"/>
                </a:solidFill>
                <a:latin typeface="Railey"/>
                <a:ea typeface="Railey"/>
                <a:cs typeface="Railey"/>
                <a:sym typeface="Railey"/>
              </a:rPr>
              <a:t>WEEK-END</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381" y="6645583"/>
            <a:ext cx="4858512" cy="3639312"/>
            <a:chOff x="0" y="0"/>
            <a:chExt cx="6478016" cy="4852416"/>
          </a:xfrm>
        </p:grpSpPr>
        <p:sp>
          <p:nvSpPr>
            <p:cNvPr name="Freeform 5" id="5"/>
            <p:cNvSpPr/>
            <p:nvPr/>
          </p:nvSpPr>
          <p:spPr>
            <a:xfrm flipH="false" flipV="false" rot="0">
              <a:off x="0" y="0"/>
              <a:ext cx="6478016" cy="4852416"/>
            </a:xfrm>
            <a:custGeom>
              <a:avLst/>
              <a:gdLst/>
              <a:ahLst/>
              <a:cxnLst/>
              <a:rect r="r" b="b" t="t" l="l"/>
              <a:pathLst>
                <a:path h="4852416" w="6478016">
                  <a:moveTo>
                    <a:pt x="0" y="0"/>
                  </a:moveTo>
                  <a:lnTo>
                    <a:pt x="6478016" y="0"/>
                  </a:lnTo>
                  <a:lnTo>
                    <a:pt x="6478016" y="4852416"/>
                  </a:lnTo>
                  <a:lnTo>
                    <a:pt x="0" y="4852416"/>
                  </a:lnTo>
                  <a:lnTo>
                    <a:pt x="0" y="0"/>
                  </a:lnTo>
                  <a:close/>
                </a:path>
              </a:pathLst>
            </a:custGeom>
            <a:blipFill>
              <a:blip r:embed="rId4"/>
              <a:stretch>
                <a:fillRect l="0" t="0" r="0" b="0"/>
              </a:stretch>
            </a:blipFill>
          </p:spPr>
        </p:sp>
      </p:grpSp>
      <p:grpSp>
        <p:nvGrpSpPr>
          <p:cNvPr name="Group 6" id="6"/>
          <p:cNvGrpSpPr/>
          <p:nvPr/>
        </p:nvGrpSpPr>
        <p:grpSpPr>
          <a:xfrm rot="0">
            <a:off x="9968532" y="4847025"/>
            <a:ext cx="4114800" cy="5440680"/>
            <a:chOff x="0" y="0"/>
            <a:chExt cx="5486400" cy="7254240"/>
          </a:xfrm>
        </p:grpSpPr>
        <p:sp>
          <p:nvSpPr>
            <p:cNvPr name="Freeform 7" id="7"/>
            <p:cNvSpPr/>
            <p:nvPr/>
          </p:nvSpPr>
          <p:spPr>
            <a:xfrm flipH="false" flipV="false" rot="0">
              <a:off x="0" y="1270"/>
              <a:ext cx="5486400" cy="7251700"/>
            </a:xfrm>
            <a:custGeom>
              <a:avLst/>
              <a:gdLst/>
              <a:ahLst/>
              <a:cxnLst/>
              <a:rect r="r" b="b" t="t" l="l"/>
              <a:pathLst>
                <a:path h="7251700" w="5486400">
                  <a:moveTo>
                    <a:pt x="0" y="0"/>
                  </a:moveTo>
                  <a:lnTo>
                    <a:pt x="5486400" y="0"/>
                  </a:lnTo>
                  <a:lnTo>
                    <a:pt x="5486400" y="7251700"/>
                  </a:lnTo>
                  <a:lnTo>
                    <a:pt x="0" y="7251700"/>
                  </a:lnTo>
                  <a:lnTo>
                    <a:pt x="0" y="0"/>
                  </a:lnTo>
                  <a:close/>
                </a:path>
              </a:pathLst>
            </a:custGeom>
            <a:blipFill>
              <a:blip r:embed="rId5"/>
              <a:stretch>
                <a:fillRect l="0" t="-17" r="0" b="-17"/>
              </a:stretch>
            </a:blipFill>
          </p:spPr>
        </p:sp>
      </p:grpSp>
      <p:grpSp>
        <p:nvGrpSpPr>
          <p:cNvPr name="Group 8" id="8"/>
          <p:cNvGrpSpPr/>
          <p:nvPr/>
        </p:nvGrpSpPr>
        <p:grpSpPr>
          <a:xfrm rot="0">
            <a:off x="-1334" y="3530279"/>
            <a:ext cx="5498592" cy="3096768"/>
            <a:chOff x="0" y="0"/>
            <a:chExt cx="7331456" cy="4129024"/>
          </a:xfrm>
        </p:grpSpPr>
        <p:sp>
          <p:nvSpPr>
            <p:cNvPr name="Freeform 9" id="9"/>
            <p:cNvSpPr/>
            <p:nvPr/>
          </p:nvSpPr>
          <p:spPr>
            <a:xfrm flipH="false" flipV="false" rot="0">
              <a:off x="0" y="0"/>
              <a:ext cx="7331456" cy="4129024"/>
            </a:xfrm>
            <a:custGeom>
              <a:avLst/>
              <a:gdLst/>
              <a:ahLst/>
              <a:cxnLst/>
              <a:rect r="r" b="b" t="t" l="l"/>
              <a:pathLst>
                <a:path h="4129024" w="7331456">
                  <a:moveTo>
                    <a:pt x="0" y="0"/>
                  </a:moveTo>
                  <a:lnTo>
                    <a:pt x="7331456" y="0"/>
                  </a:lnTo>
                  <a:lnTo>
                    <a:pt x="7331456" y="4129024"/>
                  </a:lnTo>
                  <a:lnTo>
                    <a:pt x="0" y="4129024"/>
                  </a:lnTo>
                  <a:lnTo>
                    <a:pt x="0" y="0"/>
                  </a:lnTo>
                  <a:close/>
                </a:path>
              </a:pathLst>
            </a:custGeom>
            <a:blipFill>
              <a:blip r:embed="rId6"/>
              <a:stretch>
                <a:fillRect l="0" t="0" r="0" b="0"/>
              </a:stretch>
            </a:blipFill>
          </p:spPr>
        </p:sp>
      </p:grpSp>
      <p:grpSp>
        <p:nvGrpSpPr>
          <p:cNvPr name="Group 10" id="10"/>
          <p:cNvGrpSpPr/>
          <p:nvPr/>
        </p:nvGrpSpPr>
        <p:grpSpPr>
          <a:xfrm rot="0">
            <a:off x="4421200" y="5076339"/>
            <a:ext cx="3136392" cy="4181856"/>
            <a:chOff x="0" y="0"/>
            <a:chExt cx="4181856" cy="5575808"/>
          </a:xfrm>
        </p:grpSpPr>
        <p:sp>
          <p:nvSpPr>
            <p:cNvPr name="Freeform 11" id="11"/>
            <p:cNvSpPr/>
            <p:nvPr/>
          </p:nvSpPr>
          <p:spPr>
            <a:xfrm flipH="false" flipV="false" rot="0">
              <a:off x="0" y="0"/>
              <a:ext cx="4181856" cy="5575808"/>
            </a:xfrm>
            <a:custGeom>
              <a:avLst/>
              <a:gdLst/>
              <a:ahLst/>
              <a:cxnLst/>
              <a:rect r="r" b="b" t="t" l="l"/>
              <a:pathLst>
                <a:path h="5575808" w="4181856">
                  <a:moveTo>
                    <a:pt x="0" y="0"/>
                  </a:moveTo>
                  <a:lnTo>
                    <a:pt x="4181856" y="0"/>
                  </a:lnTo>
                  <a:lnTo>
                    <a:pt x="4181856" y="5575808"/>
                  </a:lnTo>
                  <a:lnTo>
                    <a:pt x="0" y="5575808"/>
                  </a:lnTo>
                  <a:lnTo>
                    <a:pt x="0" y="0"/>
                  </a:lnTo>
                  <a:close/>
                </a:path>
              </a:pathLst>
            </a:custGeom>
            <a:blipFill>
              <a:blip r:embed="rId7"/>
              <a:stretch>
                <a:fillRect l="0" t="0" r="0" b="0"/>
              </a:stretch>
            </a:blipFill>
          </p:spPr>
        </p:sp>
      </p:grpSp>
      <p:grpSp>
        <p:nvGrpSpPr>
          <p:cNvPr name="Group 12" id="12"/>
          <p:cNvGrpSpPr/>
          <p:nvPr/>
        </p:nvGrpSpPr>
        <p:grpSpPr>
          <a:xfrm rot="0">
            <a:off x="12241168" y="6816957"/>
            <a:ext cx="3697224" cy="3468624"/>
            <a:chOff x="0" y="0"/>
            <a:chExt cx="4929632" cy="4624832"/>
          </a:xfrm>
        </p:grpSpPr>
        <p:sp>
          <p:nvSpPr>
            <p:cNvPr name="Freeform 13" id="13"/>
            <p:cNvSpPr/>
            <p:nvPr/>
          </p:nvSpPr>
          <p:spPr>
            <a:xfrm flipH="false" flipV="false" rot="0">
              <a:off x="1016" y="1016"/>
              <a:ext cx="4927600" cy="4622800"/>
            </a:xfrm>
            <a:custGeom>
              <a:avLst/>
              <a:gdLst/>
              <a:ahLst/>
              <a:cxnLst/>
              <a:rect r="r" b="b" t="t" l="l"/>
              <a:pathLst>
                <a:path h="4622800" w="4927600">
                  <a:moveTo>
                    <a:pt x="0" y="0"/>
                  </a:moveTo>
                  <a:lnTo>
                    <a:pt x="4927600" y="0"/>
                  </a:lnTo>
                  <a:lnTo>
                    <a:pt x="4927600" y="4622800"/>
                  </a:lnTo>
                  <a:lnTo>
                    <a:pt x="0" y="4622800"/>
                  </a:lnTo>
                  <a:lnTo>
                    <a:pt x="0" y="0"/>
                  </a:lnTo>
                  <a:close/>
                </a:path>
              </a:pathLst>
            </a:custGeom>
            <a:blipFill>
              <a:blip r:embed="rId8"/>
              <a:stretch>
                <a:fillRect l="-20" t="-21" r="-20" b="-21"/>
              </a:stretch>
            </a:blipFill>
          </p:spPr>
        </p:sp>
      </p:grpSp>
      <p:grpSp>
        <p:nvGrpSpPr>
          <p:cNvPr name="Group 14" id="14"/>
          <p:cNvGrpSpPr/>
          <p:nvPr/>
        </p:nvGrpSpPr>
        <p:grpSpPr>
          <a:xfrm rot="0">
            <a:off x="13711542" y="389982"/>
            <a:ext cx="4221480" cy="5279136"/>
            <a:chOff x="0" y="0"/>
            <a:chExt cx="5628640" cy="7038848"/>
          </a:xfrm>
        </p:grpSpPr>
        <p:sp>
          <p:nvSpPr>
            <p:cNvPr name="Freeform 15" id="15"/>
            <p:cNvSpPr/>
            <p:nvPr/>
          </p:nvSpPr>
          <p:spPr>
            <a:xfrm flipH="false" flipV="false" rot="0">
              <a:off x="1270" y="1524"/>
              <a:ext cx="5626100" cy="7035800"/>
            </a:xfrm>
            <a:custGeom>
              <a:avLst/>
              <a:gdLst/>
              <a:ahLst/>
              <a:cxnLst/>
              <a:rect r="r" b="b" t="t" l="l"/>
              <a:pathLst>
                <a:path h="7035800" w="5626100">
                  <a:moveTo>
                    <a:pt x="0" y="0"/>
                  </a:moveTo>
                  <a:lnTo>
                    <a:pt x="5626100" y="0"/>
                  </a:lnTo>
                  <a:lnTo>
                    <a:pt x="5626100" y="7035800"/>
                  </a:lnTo>
                  <a:lnTo>
                    <a:pt x="0" y="7035800"/>
                  </a:lnTo>
                  <a:lnTo>
                    <a:pt x="0" y="0"/>
                  </a:lnTo>
                  <a:close/>
                </a:path>
              </a:pathLst>
            </a:custGeom>
            <a:blipFill>
              <a:blip r:embed="rId9"/>
              <a:stretch>
                <a:fillRect l="-22" t="-21" r="-22" b="-21"/>
              </a:stretch>
            </a:blipFill>
          </p:spPr>
        </p:sp>
      </p:grpSp>
      <p:grpSp>
        <p:nvGrpSpPr>
          <p:cNvPr name="Group 16" id="16"/>
          <p:cNvGrpSpPr/>
          <p:nvPr/>
        </p:nvGrpSpPr>
        <p:grpSpPr>
          <a:xfrm rot="0">
            <a:off x="-1334" y="144723"/>
            <a:ext cx="4584192" cy="3060192"/>
            <a:chOff x="0" y="0"/>
            <a:chExt cx="6112256" cy="4080256"/>
          </a:xfrm>
        </p:grpSpPr>
        <p:sp>
          <p:nvSpPr>
            <p:cNvPr name="Freeform 17" id="17"/>
            <p:cNvSpPr/>
            <p:nvPr/>
          </p:nvSpPr>
          <p:spPr>
            <a:xfrm flipH="false" flipV="false" rot="0">
              <a:off x="0" y="0"/>
              <a:ext cx="6112256" cy="4080256"/>
            </a:xfrm>
            <a:custGeom>
              <a:avLst/>
              <a:gdLst/>
              <a:ahLst/>
              <a:cxnLst/>
              <a:rect r="r" b="b" t="t" l="l"/>
              <a:pathLst>
                <a:path h="4080256" w="6112256">
                  <a:moveTo>
                    <a:pt x="0" y="0"/>
                  </a:moveTo>
                  <a:lnTo>
                    <a:pt x="6112256" y="0"/>
                  </a:lnTo>
                  <a:lnTo>
                    <a:pt x="6112256" y="4080256"/>
                  </a:lnTo>
                  <a:lnTo>
                    <a:pt x="0" y="4080256"/>
                  </a:lnTo>
                  <a:lnTo>
                    <a:pt x="0" y="0"/>
                  </a:lnTo>
                  <a:close/>
                </a:path>
              </a:pathLst>
            </a:custGeom>
            <a:blipFill>
              <a:blip r:embed="rId10"/>
              <a:stretch>
                <a:fillRect l="0" t="0" r="0" b="0"/>
              </a:stretch>
            </a:blipFill>
          </p:spPr>
        </p:sp>
      </p:grpSp>
      <p:grpSp>
        <p:nvGrpSpPr>
          <p:cNvPr name="Group 18" id="18"/>
          <p:cNvGrpSpPr/>
          <p:nvPr/>
        </p:nvGrpSpPr>
        <p:grpSpPr>
          <a:xfrm rot="0">
            <a:off x="6182106" y="-333"/>
            <a:ext cx="5916168" cy="2987040"/>
            <a:chOff x="0" y="0"/>
            <a:chExt cx="7888224" cy="3982720"/>
          </a:xfrm>
        </p:grpSpPr>
        <p:sp>
          <p:nvSpPr>
            <p:cNvPr name="Freeform 19" id="19"/>
            <p:cNvSpPr/>
            <p:nvPr/>
          </p:nvSpPr>
          <p:spPr>
            <a:xfrm flipH="false" flipV="false" rot="0">
              <a:off x="0" y="0"/>
              <a:ext cx="7888224" cy="3982720"/>
            </a:xfrm>
            <a:custGeom>
              <a:avLst/>
              <a:gdLst/>
              <a:ahLst/>
              <a:cxnLst/>
              <a:rect r="r" b="b" t="t" l="l"/>
              <a:pathLst>
                <a:path h="3982720" w="7888224">
                  <a:moveTo>
                    <a:pt x="0" y="0"/>
                  </a:moveTo>
                  <a:lnTo>
                    <a:pt x="7888224" y="0"/>
                  </a:lnTo>
                  <a:lnTo>
                    <a:pt x="7888224" y="3982720"/>
                  </a:lnTo>
                  <a:lnTo>
                    <a:pt x="0" y="3982720"/>
                  </a:lnTo>
                  <a:lnTo>
                    <a:pt x="0" y="0"/>
                  </a:lnTo>
                  <a:close/>
                </a:path>
              </a:pathLst>
            </a:custGeom>
            <a:blipFill>
              <a:blip r:embed="rId11"/>
              <a:stretch>
                <a:fillRect l="0" t="-102" r="0" b="0"/>
              </a:stretch>
            </a:blipFill>
          </p:spPr>
        </p:sp>
      </p:grpSp>
      <p:sp>
        <p:nvSpPr>
          <p:cNvPr name="TextBox 20" id="20"/>
          <p:cNvSpPr txBox="true"/>
          <p:nvPr/>
        </p:nvSpPr>
        <p:spPr>
          <a:xfrm rot="0">
            <a:off x="7558859" y="331232"/>
            <a:ext cx="3233680" cy="1497092"/>
          </a:xfrm>
          <a:prstGeom prst="rect">
            <a:avLst/>
          </a:prstGeom>
        </p:spPr>
        <p:txBody>
          <a:bodyPr anchor="t" rtlCol="false" tIns="0" lIns="0" bIns="0" rIns="0">
            <a:spAutoFit/>
          </a:bodyPr>
          <a:lstStyle/>
          <a:p>
            <a:pPr algn="ctr">
              <a:lnSpc>
                <a:spcPts val="8959"/>
              </a:lnSpc>
            </a:pPr>
            <a:r>
              <a:rPr lang="en-US" sz="6399">
                <a:solidFill>
                  <a:srgbClr val="000000"/>
                </a:solidFill>
                <a:latin typeface="Boulder"/>
                <a:ea typeface="Boulder"/>
                <a:cs typeface="Boulder"/>
                <a:sym typeface="Boulder"/>
              </a:rPr>
              <a:t>LUNDI</a:t>
            </a:r>
          </a:p>
        </p:txBody>
      </p:sp>
      <p:sp>
        <p:nvSpPr>
          <p:cNvPr name="TextBox 21" id="21"/>
          <p:cNvSpPr txBox="true"/>
          <p:nvPr/>
        </p:nvSpPr>
        <p:spPr>
          <a:xfrm rot="0">
            <a:off x="5798458" y="3797113"/>
            <a:ext cx="3944522" cy="894559"/>
          </a:xfrm>
          <a:prstGeom prst="rect">
            <a:avLst/>
          </a:prstGeom>
        </p:spPr>
        <p:txBody>
          <a:bodyPr anchor="t" rtlCol="false" tIns="0" lIns="0" bIns="0" rIns="0">
            <a:spAutoFit/>
          </a:bodyPr>
          <a:lstStyle/>
          <a:p>
            <a:pPr algn="ctr">
              <a:lnSpc>
                <a:spcPts val="3528"/>
              </a:lnSpc>
            </a:pPr>
            <a:r>
              <a:rPr lang="en-US" sz="2533">
                <a:solidFill>
                  <a:srgbClr val="731919"/>
                </a:solidFill>
                <a:latin typeface="Libre Baskerville"/>
                <a:ea typeface="Libre Baskerville"/>
                <a:cs typeface="Libre Baskerville"/>
                <a:sym typeface="Libre Baskerville"/>
              </a:rPr>
              <a:t>Un jeux de piste dans la ville pour la matinée</a:t>
            </a:r>
          </a:p>
        </p:txBody>
      </p:sp>
      <p:sp>
        <p:nvSpPr>
          <p:cNvPr name="TextBox 22" id="22"/>
          <p:cNvSpPr txBox="true"/>
          <p:nvPr/>
        </p:nvSpPr>
        <p:spPr>
          <a:xfrm rot="0">
            <a:off x="14139777" y="6139243"/>
            <a:ext cx="4231262" cy="1025147"/>
          </a:xfrm>
          <a:prstGeom prst="rect">
            <a:avLst/>
          </a:prstGeom>
        </p:spPr>
        <p:txBody>
          <a:bodyPr anchor="t" rtlCol="false" tIns="0" lIns="0" bIns="0" rIns="0">
            <a:spAutoFit/>
          </a:bodyPr>
          <a:lstStyle/>
          <a:p>
            <a:pPr algn="ctr">
              <a:lnSpc>
                <a:spcPts val="2735"/>
              </a:lnSpc>
            </a:pPr>
            <a:r>
              <a:rPr lang="en-US" sz="1963">
                <a:solidFill>
                  <a:srgbClr val="731919"/>
                </a:solidFill>
                <a:latin typeface="Libre Baskerville"/>
                <a:ea typeface="Libre Baskerville"/>
                <a:cs typeface="Libre Baskerville"/>
                <a:sym typeface="Libre Baskerville"/>
              </a:rPr>
              <a:t>Quartier libre pour l’après midi, une scéance</a:t>
            </a:r>
          </a:p>
          <a:p>
            <a:pPr algn="ctr">
              <a:lnSpc>
                <a:spcPts val="2735"/>
              </a:lnSpc>
            </a:pPr>
            <a:r>
              <a:rPr lang="en-US" sz="1963">
                <a:solidFill>
                  <a:srgbClr val="731919"/>
                </a:solidFill>
                <a:latin typeface="Libre Baskerville"/>
                <a:ea typeface="Libre Baskerville"/>
                <a:cs typeface="Libre Baskerville"/>
                <a:sym typeface="Libre Baskerville"/>
              </a:rPr>
              <a:t> shopping s’impose</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grpSp>
        <p:nvGrpSpPr>
          <p:cNvPr name="Group 2" id="2"/>
          <p:cNvGrpSpPr/>
          <p:nvPr/>
        </p:nvGrpSpPr>
        <p:grpSpPr>
          <a:xfrm rot="0">
            <a:off x="469459" y="265928"/>
            <a:ext cx="17602200" cy="9553575"/>
            <a:chOff x="0" y="0"/>
            <a:chExt cx="23469600" cy="12738100"/>
          </a:xfrm>
        </p:grpSpPr>
        <p:sp>
          <p:nvSpPr>
            <p:cNvPr name="Freeform 3" id="3"/>
            <p:cNvSpPr/>
            <p:nvPr/>
          </p:nvSpPr>
          <p:spPr>
            <a:xfrm flipH="false" flipV="false" rot="0">
              <a:off x="0" y="0"/>
              <a:ext cx="23469600" cy="12738100"/>
            </a:xfrm>
            <a:custGeom>
              <a:avLst/>
              <a:gdLst/>
              <a:ahLst/>
              <a:cxnLst/>
              <a:rect r="r" b="b" t="t" l="l"/>
              <a:pathLst>
                <a:path h="12738100" w="23469600">
                  <a:moveTo>
                    <a:pt x="0" y="0"/>
                  </a:moveTo>
                  <a:lnTo>
                    <a:pt x="23469600" y="0"/>
                  </a:lnTo>
                  <a:lnTo>
                    <a:pt x="23469600" y="12738100"/>
                  </a:lnTo>
                  <a:lnTo>
                    <a:pt x="0" y="12738100"/>
                  </a:lnTo>
                  <a:lnTo>
                    <a:pt x="0" y="0"/>
                  </a:lnTo>
                  <a:close/>
                </a:path>
              </a:pathLst>
            </a:custGeom>
            <a:blipFill>
              <a:blip r:embed="rId2"/>
              <a:stretch>
                <a:fillRect l="0" t="0" r="0" b="0"/>
              </a:stretch>
            </a:blipFill>
          </p:spPr>
        </p:sp>
      </p:gr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5F1E8"/>
        </a:solidFill>
      </p:bgPr>
    </p:bg>
    <p:spTree>
      <p:nvGrpSpPr>
        <p:cNvPr id="1" name=""/>
        <p:cNvGrpSpPr/>
        <p:nvPr/>
      </p:nvGrpSpPr>
      <p:grpSpPr>
        <a:xfrm>
          <a:off x="0" y="0"/>
          <a:ext cx="0" cy="0"/>
          <a:chOff x="0" y="0"/>
          <a:chExt cx="0" cy="0"/>
        </a:xfrm>
      </p:grpSpPr>
      <p:grpSp>
        <p:nvGrpSpPr>
          <p:cNvPr name="Group 2" id="2"/>
          <p:cNvGrpSpPr/>
          <p:nvPr/>
        </p:nvGrpSpPr>
        <p:grpSpPr>
          <a:xfrm rot="0">
            <a:off x="28918" y="18002"/>
            <a:ext cx="18097500" cy="10229850"/>
            <a:chOff x="0" y="0"/>
            <a:chExt cx="24130000" cy="13639800"/>
          </a:xfrm>
        </p:grpSpPr>
        <p:sp>
          <p:nvSpPr>
            <p:cNvPr name="Freeform 3" id="3"/>
            <p:cNvSpPr/>
            <p:nvPr/>
          </p:nvSpPr>
          <p:spPr>
            <a:xfrm flipH="false" flipV="false" rot="0">
              <a:off x="0" y="0"/>
              <a:ext cx="24130000" cy="13639800"/>
            </a:xfrm>
            <a:custGeom>
              <a:avLst/>
              <a:gdLst/>
              <a:ahLst/>
              <a:cxnLst/>
              <a:rect r="r" b="b" t="t" l="l"/>
              <a:pathLst>
                <a:path h="13639800" w="24130000">
                  <a:moveTo>
                    <a:pt x="0" y="0"/>
                  </a:moveTo>
                  <a:lnTo>
                    <a:pt x="24130000" y="0"/>
                  </a:lnTo>
                  <a:lnTo>
                    <a:pt x="24130000" y="13639800"/>
                  </a:lnTo>
                  <a:lnTo>
                    <a:pt x="0" y="13639800"/>
                  </a:lnTo>
                  <a:lnTo>
                    <a:pt x="0" y="0"/>
                  </a:lnTo>
                  <a:close/>
                </a:path>
              </a:pathLst>
            </a:custGeom>
            <a:blipFill>
              <a:blip r:embed="rId2"/>
              <a:stretch>
                <a:fillRect l="0" t="0" r="0" b="0"/>
              </a:stretch>
            </a:blipFill>
          </p:spPr>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DAHKxElTx2U</dc:identifier>
  <dcterms:modified xsi:type="dcterms:W3CDTF">2011-08-01T06:04:30Z</dcterms:modified>
  <cp:revision>1</cp:revision>
  <dc:title>Winnenden</dc:title>
</cp:coreProperties>
</file>